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1" r:id="rId3"/>
  </p:sldMasterIdLst>
  <p:notesMasterIdLst>
    <p:notesMasterId r:id="rId22"/>
  </p:notesMasterIdLst>
  <p:handoutMasterIdLst>
    <p:handoutMasterId r:id="rId47"/>
  </p:handoutMasterIdLst>
  <p:sldIdLst>
    <p:sldId id="256" r:id="rId4"/>
    <p:sldId id="257" r:id="rId5"/>
    <p:sldId id="399" r:id="rId6"/>
    <p:sldId id="478" r:id="rId7"/>
    <p:sldId id="590" r:id="rId8"/>
    <p:sldId id="258" r:id="rId9"/>
    <p:sldId id="584" r:id="rId10"/>
    <p:sldId id="409" r:id="rId11"/>
    <p:sldId id="698" r:id="rId12"/>
    <p:sldId id="696" r:id="rId13"/>
    <p:sldId id="697" r:id="rId14"/>
    <p:sldId id="737" r:id="rId15"/>
    <p:sldId id="739" r:id="rId16"/>
    <p:sldId id="538" r:id="rId17"/>
    <p:sldId id="381" r:id="rId18"/>
    <p:sldId id="448" r:id="rId19"/>
    <p:sldId id="554" r:id="rId20"/>
    <p:sldId id="450" r:id="rId21"/>
    <p:sldId id="555" r:id="rId23"/>
    <p:sldId id="807" r:id="rId24"/>
    <p:sldId id="470" r:id="rId25"/>
    <p:sldId id="530" r:id="rId26"/>
    <p:sldId id="471" r:id="rId27"/>
    <p:sldId id="536" r:id="rId28"/>
    <p:sldId id="472" r:id="rId29"/>
    <p:sldId id="469" r:id="rId30"/>
    <p:sldId id="535" r:id="rId31"/>
    <p:sldId id="637" r:id="rId32"/>
    <p:sldId id="533" r:id="rId33"/>
    <p:sldId id="531" r:id="rId34"/>
    <p:sldId id="482" r:id="rId35"/>
    <p:sldId id="479" r:id="rId36"/>
    <p:sldId id="623" r:id="rId37"/>
    <p:sldId id="626" r:id="rId38"/>
    <p:sldId id="625" r:id="rId39"/>
    <p:sldId id="592" r:id="rId40"/>
    <p:sldId id="631" r:id="rId41"/>
    <p:sldId id="591" r:id="rId42"/>
    <p:sldId id="481" r:id="rId43"/>
    <p:sldId id="632" r:id="rId44"/>
    <p:sldId id="627" r:id="rId45"/>
    <p:sldId id="319" r:id="rId46"/>
  </p:sldIdLst>
  <p:sldSz cx="12192000" cy="6858000"/>
  <p:notesSz cx="6858000" cy="9144000"/>
  <p:embeddedFontLst>
    <p:embeddedFont>
      <p:font typeface="思源黑体 CN Bold" panose="020B0800000000000000" pitchFamily="34" charset="-122"/>
      <p:bold r:id="rId51"/>
    </p:embeddedFont>
    <p:embeddedFont>
      <p:font typeface="微软雅黑" panose="020B0503020204020204" charset="-122"/>
      <p:regular r:id="rId52"/>
    </p:embeddedFont>
    <p:embeddedFont>
      <p:font typeface="OPPOSans R" panose="00020600040101010101" charset="-122"/>
      <p:regular r:id="rId53"/>
    </p:embeddedFont>
    <p:embeddedFont>
      <p:font typeface="等线 Light" panose="02010600030101010101" charset="-122"/>
      <p:regular r:id="rId54"/>
    </p:embeddedFont>
    <p:embeddedFont>
      <p:font typeface="Calibri" panose="020F0502020204030204" charset="0"/>
      <p:regular r:id="rId55"/>
      <p:bold r:id="rId56"/>
      <p:italic r:id="rId57"/>
      <p:boldItalic r:id="rId58"/>
    </p:embeddedFont>
    <p:embeddedFont>
      <p:font typeface="OPPOSans M" panose="00020600040101010101" charset="-122"/>
      <p:regular r:id="rId59"/>
    </p:embeddedFont>
  </p:embeddedFontLst>
  <p:custDataLst>
    <p:tags r:id="rId6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F62FD"/>
    <a:srgbClr val="F7F7F7"/>
    <a:srgbClr val="3F94D5"/>
    <a:srgbClr val="F9F9F9"/>
    <a:srgbClr val="52A9E1"/>
    <a:srgbClr val="31CEE1"/>
    <a:srgbClr val="30CFE2"/>
    <a:srgbClr val="62C9E6"/>
    <a:srgbClr val="8FD7ED"/>
    <a:srgbClr val="1AA3A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00" autoAdjust="0"/>
    <p:restoredTop sz="94660"/>
  </p:normalViewPr>
  <p:slideViewPr>
    <p:cSldViewPr snapToGrid="0">
      <p:cViewPr>
        <p:scale>
          <a:sx n="110" d="100"/>
          <a:sy n="110" d="100"/>
        </p:scale>
        <p:origin x="-534" y="-36"/>
      </p:cViewPr>
      <p:guideLst>
        <p:guide orient="horz" pos="2240"/>
        <p:guide pos="3994"/>
      </p:guideLst>
    </p:cSldViewPr>
  </p:slideViewPr>
  <p:notesTextViewPr>
    <p:cViewPr>
      <p:scale>
        <a:sx n="1" d="1"/>
        <a:sy n="1" d="1"/>
      </p:scale>
      <p:origin x="0" y="0"/>
    </p:cViewPr>
  </p:notesTextViewPr>
  <p:sorterViewPr>
    <p:cViewPr>
      <p:scale>
        <a:sx n="66" d="100"/>
        <a:sy n="66" d="100"/>
      </p:scale>
      <p:origin x="0" y="246"/>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0" Type="http://schemas.openxmlformats.org/officeDocument/2006/relationships/tags" Target="tags/tag6.xml"/><Relationship Id="rId6" Type="http://schemas.openxmlformats.org/officeDocument/2006/relationships/slide" Target="slides/slide3.xml"/><Relationship Id="rId59" Type="http://schemas.openxmlformats.org/officeDocument/2006/relationships/font" Target="fonts/font9.fntdata"/><Relationship Id="rId58" Type="http://schemas.openxmlformats.org/officeDocument/2006/relationships/font" Target="fonts/font8.fntdata"/><Relationship Id="rId57" Type="http://schemas.openxmlformats.org/officeDocument/2006/relationships/font" Target="fonts/font7.fntdata"/><Relationship Id="rId56" Type="http://schemas.openxmlformats.org/officeDocument/2006/relationships/font" Target="fonts/font6.fntdata"/><Relationship Id="rId55" Type="http://schemas.openxmlformats.org/officeDocument/2006/relationships/font" Target="fonts/font5.fntdata"/><Relationship Id="rId54" Type="http://schemas.openxmlformats.org/officeDocument/2006/relationships/font" Target="fonts/font4.fntdata"/><Relationship Id="rId53" Type="http://schemas.openxmlformats.org/officeDocument/2006/relationships/font" Target="fonts/font3.fntdata"/><Relationship Id="rId52" Type="http://schemas.openxmlformats.org/officeDocument/2006/relationships/font" Target="fonts/font2.fntdata"/><Relationship Id="rId51" Type="http://schemas.openxmlformats.org/officeDocument/2006/relationships/font" Target="fonts/font1.fntdata"/><Relationship Id="rId50" Type="http://schemas.openxmlformats.org/officeDocument/2006/relationships/tableStyles" Target="tableStyles.xml"/><Relationship Id="rId5" Type="http://schemas.openxmlformats.org/officeDocument/2006/relationships/slide" Target="slides/slide2.xml"/><Relationship Id="rId49" Type="http://schemas.openxmlformats.org/officeDocument/2006/relationships/viewProps" Target="viewProps.xml"/><Relationship Id="rId48" Type="http://schemas.openxmlformats.org/officeDocument/2006/relationships/presProps" Target="presProps.xml"/><Relationship Id="rId47" Type="http://schemas.openxmlformats.org/officeDocument/2006/relationships/handoutMaster" Target="handoutMasters/handoutMaster1.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notesMaster" Target="notesMasters/notesMaster1.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cs typeface="思源黑体 CN Bold" panose="020B0800000000000000"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cs typeface="思源黑体 CN Bold" panose="020B0800000000000000" pitchFamily="34" charset="-122"/>
              </a:rPr>
            </a:fld>
            <a:endParaRPr lang="zh-CN" altLang="en-US">
              <a:cs typeface="思源黑体 CN Bold" panose="020B0800000000000000"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cs typeface="思源黑体 CN Bold" panose="020B0800000000000000"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cs typeface="思源黑体 CN Bold" panose="020B0800000000000000" pitchFamily="34" charset="-122"/>
              </a:rPr>
            </a:fld>
            <a:endParaRPr lang="zh-CN" altLang="en-US">
              <a:cs typeface="思源黑体 CN Bold" panose="020B0800000000000000" pitchFamily="34"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cs typeface="思源黑体 CN Bold" panose="020B0800000000000000" pitchFamily="3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cs typeface="思源黑体 CN Bold" panose="020B0800000000000000" pitchFamily="34" charset="-122"/>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cs typeface="思源黑体 CN Bold" panose="020B0800000000000000" pitchFamily="3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cs typeface="思源黑体 CN Bold" panose="020B0800000000000000" pitchFamily="34" charset="-122"/>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思源黑体 CN Bold" panose="020B0800000000000000" pitchFamily="34" charset="-122"/>
      </a:defRPr>
    </a:lvl1pPr>
    <a:lvl2pPr marL="457200" algn="l" defTabSz="914400" rtl="0" eaLnBrk="1" latinLnBrk="0" hangingPunct="1">
      <a:defRPr sz="1200" kern="1200">
        <a:solidFill>
          <a:schemeClr val="tx1"/>
        </a:solidFill>
        <a:latin typeface="+mn-lt"/>
        <a:ea typeface="+mn-ea"/>
        <a:cs typeface="思源黑体 CN Bold" panose="020B0800000000000000" pitchFamily="34" charset="-122"/>
      </a:defRPr>
    </a:lvl2pPr>
    <a:lvl3pPr marL="914400" algn="l" defTabSz="914400" rtl="0" eaLnBrk="1" latinLnBrk="0" hangingPunct="1">
      <a:defRPr sz="1200" kern="1200">
        <a:solidFill>
          <a:schemeClr val="tx1"/>
        </a:solidFill>
        <a:latin typeface="+mn-lt"/>
        <a:ea typeface="+mn-ea"/>
        <a:cs typeface="思源黑体 CN Bold" panose="020B0800000000000000" pitchFamily="34" charset="-122"/>
      </a:defRPr>
    </a:lvl3pPr>
    <a:lvl4pPr marL="1371600" algn="l" defTabSz="914400" rtl="0" eaLnBrk="1" latinLnBrk="0" hangingPunct="1">
      <a:defRPr sz="1200" kern="1200">
        <a:solidFill>
          <a:schemeClr val="tx1"/>
        </a:solidFill>
        <a:latin typeface="+mn-lt"/>
        <a:ea typeface="+mn-ea"/>
        <a:cs typeface="思源黑体 CN Bold" panose="020B0800000000000000" pitchFamily="34" charset="-122"/>
      </a:defRPr>
    </a:lvl4pPr>
    <a:lvl5pPr marL="1828800" algn="l" defTabSz="914400" rtl="0" eaLnBrk="1" latinLnBrk="0" hangingPunct="1">
      <a:defRPr sz="1200" kern="1200">
        <a:solidFill>
          <a:schemeClr val="tx1"/>
        </a:solidFill>
        <a:latin typeface="+mn-lt"/>
        <a:ea typeface="+mn-ea"/>
        <a:cs typeface="思源黑体 CN Bold" panose="020B0800000000000000" pitchFamily="34"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C8CE4D7B-668A-4686-864C-5C68BA8919B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3A5E1F3-13F9-441A-AEDD-4573020996C4}" type="slidenum">
              <a:rPr lang="zh-CN" altLang="en-US" smtClean="0"/>
            </a:fld>
            <a:endParaRPr lang="zh-CN" altLang="en-US"/>
          </a:p>
        </p:txBody>
      </p:sp>
      <p:sp>
        <p:nvSpPr>
          <p:cNvPr id="7" name="任意多边形: 形状 3"/>
          <p:cNvSpPr/>
          <p:nvPr userDrawn="1"/>
        </p:nvSpPr>
        <p:spPr>
          <a:xfrm>
            <a:off x="619933" y="0"/>
            <a:ext cx="2997642" cy="3143250"/>
          </a:xfrm>
          <a:custGeom>
            <a:avLst/>
            <a:gdLst>
              <a:gd name="connsiteX0" fmla="*/ 3037408 w 6540310"/>
              <a:gd name="connsiteY0" fmla="*/ 0 h 6858000"/>
              <a:gd name="connsiteX1" fmla="*/ 6540310 w 6540310"/>
              <a:gd name="connsiteY1" fmla="*/ 0 h 6858000"/>
              <a:gd name="connsiteX2" fmla="*/ 3502902 w 6540310"/>
              <a:gd name="connsiteY2" fmla="*/ 6858000 h 6858000"/>
              <a:gd name="connsiteX3" fmla="*/ 0 w 65403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40310" h="6858000">
                <a:moveTo>
                  <a:pt x="3037408" y="0"/>
                </a:moveTo>
                <a:lnTo>
                  <a:pt x="6540310" y="0"/>
                </a:lnTo>
                <a:lnTo>
                  <a:pt x="3502902" y="6858000"/>
                </a:lnTo>
                <a:lnTo>
                  <a:pt x="0" y="6858000"/>
                </a:lnTo>
                <a:close/>
              </a:path>
            </a:pathLst>
          </a:custGeom>
          <a:gradFill>
            <a:gsLst>
              <a:gs pos="9000">
                <a:srgbClr val="F5F5F5"/>
              </a:gs>
              <a:gs pos="100000">
                <a:srgbClr val="F5F5F5">
                  <a:alpha val="7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40" name="任意多边形: 形状 39"/>
          <p:cNvSpPr/>
          <p:nvPr userDrawn="1"/>
        </p:nvSpPr>
        <p:spPr>
          <a:xfrm>
            <a:off x="7295790" y="625646"/>
            <a:ext cx="4896210" cy="6232354"/>
          </a:xfrm>
          <a:custGeom>
            <a:avLst/>
            <a:gdLst>
              <a:gd name="connsiteX0" fmla="*/ 2760309 w 4896210"/>
              <a:gd name="connsiteY0" fmla="*/ 0 h 6232354"/>
              <a:gd name="connsiteX1" fmla="*/ 4896210 w 4896210"/>
              <a:gd name="connsiteY1" fmla="*/ 0 h 6232354"/>
              <a:gd name="connsiteX2" fmla="*/ 4896210 w 4896210"/>
              <a:gd name="connsiteY2" fmla="*/ 3543737 h 6232354"/>
              <a:gd name="connsiteX3" fmla="*/ 3705422 w 4896210"/>
              <a:gd name="connsiteY3" fmla="*/ 6232354 h 6232354"/>
              <a:gd name="connsiteX4" fmla="*/ 0 w 4896210"/>
              <a:gd name="connsiteY4" fmla="*/ 6232354 h 6232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96210" h="6232354">
                <a:moveTo>
                  <a:pt x="2760309" y="0"/>
                </a:moveTo>
                <a:lnTo>
                  <a:pt x="4896210" y="0"/>
                </a:lnTo>
                <a:lnTo>
                  <a:pt x="4896210" y="3543737"/>
                </a:lnTo>
                <a:lnTo>
                  <a:pt x="3705422" y="6232354"/>
                </a:lnTo>
                <a:lnTo>
                  <a:pt x="0" y="6232354"/>
                </a:lnTo>
                <a:close/>
              </a:path>
            </a:pathLst>
          </a:custGeom>
          <a:gradFill>
            <a:gsLst>
              <a:gs pos="9000">
                <a:srgbClr val="F5F5F5"/>
              </a:gs>
              <a:gs pos="100000">
                <a:srgbClr val="F5F5F5">
                  <a:alpha val="76000"/>
                </a:srgbClr>
              </a:gs>
            </a:gsLst>
            <a:lin ang="5400000" scaled="1"/>
          </a:gradFill>
          <a:ln w="12700" cap="flat" cmpd="sng" algn="ctr">
            <a:noFill/>
            <a:prstDash val="solid"/>
            <a:miter lim="800000"/>
          </a:ln>
          <a:effectLst/>
        </p:spPr>
        <p:txBody>
          <a:bodyPr wrap="square" rtlCol="0" anchor="ctr">
            <a:noAutofit/>
          </a:bodyP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44" name="任意多边形: 形状 43"/>
          <p:cNvSpPr/>
          <p:nvPr userDrawn="1"/>
        </p:nvSpPr>
        <p:spPr>
          <a:xfrm>
            <a:off x="6937233" y="0"/>
            <a:ext cx="5254767" cy="625646"/>
          </a:xfrm>
          <a:custGeom>
            <a:avLst/>
            <a:gdLst>
              <a:gd name="connsiteX0" fmla="*/ 277099 w 5254767"/>
              <a:gd name="connsiteY0" fmla="*/ 0 h 625646"/>
              <a:gd name="connsiteX1" fmla="*/ 5254767 w 5254767"/>
              <a:gd name="connsiteY1" fmla="*/ 0 h 625646"/>
              <a:gd name="connsiteX2" fmla="*/ 5254767 w 5254767"/>
              <a:gd name="connsiteY2" fmla="*/ 625646 h 625646"/>
              <a:gd name="connsiteX3" fmla="*/ 0 w 5254767"/>
              <a:gd name="connsiteY3" fmla="*/ 625646 h 625646"/>
            </a:gdLst>
            <a:ahLst/>
            <a:cxnLst>
              <a:cxn ang="0">
                <a:pos x="connsiteX0" y="connsiteY0"/>
              </a:cxn>
              <a:cxn ang="0">
                <a:pos x="connsiteX1" y="connsiteY1"/>
              </a:cxn>
              <a:cxn ang="0">
                <a:pos x="connsiteX2" y="connsiteY2"/>
              </a:cxn>
              <a:cxn ang="0">
                <a:pos x="connsiteX3" y="connsiteY3"/>
              </a:cxn>
            </a:cxnLst>
            <a:rect l="l" t="t" r="r" b="b"/>
            <a:pathLst>
              <a:path w="5254767" h="625646">
                <a:moveTo>
                  <a:pt x="277099" y="0"/>
                </a:moveTo>
                <a:lnTo>
                  <a:pt x="5254767" y="0"/>
                </a:lnTo>
                <a:lnTo>
                  <a:pt x="5254767" y="625646"/>
                </a:lnTo>
                <a:lnTo>
                  <a:pt x="0" y="625646"/>
                </a:lnTo>
                <a:close/>
              </a:path>
            </a:pathLst>
          </a:custGeom>
          <a:solidFill>
            <a:srgbClr val="3F94D5"/>
          </a:solidFill>
          <a:ln w="12700" cap="flat" cmpd="sng" algn="ctr">
            <a:noFill/>
            <a:prstDash val="solid"/>
            <a:miter lim="800000"/>
          </a:ln>
          <a:effectLst/>
        </p:spPr>
        <p:txBody>
          <a:bodyPr wrap="square" rtlCol="0" anchor="ctr">
            <a:noAutofit/>
          </a:bodyP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nvGrpSpPr>
          <p:cNvPr id="47" name="组合 46"/>
          <p:cNvGrpSpPr/>
          <p:nvPr userDrawn="1"/>
        </p:nvGrpSpPr>
        <p:grpSpPr>
          <a:xfrm>
            <a:off x="-114902" y="2173142"/>
            <a:ext cx="11100630" cy="2521969"/>
            <a:chOff x="-107281" y="2214417"/>
            <a:chExt cx="9458492" cy="2521969"/>
          </a:xfrm>
        </p:grpSpPr>
        <p:sp>
          <p:nvSpPr>
            <p:cNvPr id="8" name="任意多边形: 形状 33"/>
            <p:cNvSpPr/>
            <p:nvPr/>
          </p:nvSpPr>
          <p:spPr>
            <a:xfrm>
              <a:off x="-107281" y="2214417"/>
              <a:ext cx="9458492" cy="2521969"/>
            </a:xfrm>
            <a:custGeom>
              <a:avLst/>
              <a:gdLst>
                <a:gd name="connsiteX0" fmla="*/ 1116980 w 9458492"/>
                <a:gd name="connsiteY0" fmla="*/ 0 h 2521969"/>
                <a:gd name="connsiteX1" fmla="*/ 9458492 w 9458492"/>
                <a:gd name="connsiteY1" fmla="*/ 0 h 2521969"/>
                <a:gd name="connsiteX2" fmla="*/ 8341512 w 9458492"/>
                <a:gd name="connsiteY2" fmla="*/ 2521969 h 2521969"/>
                <a:gd name="connsiteX3" fmla="*/ 0 w 9458492"/>
                <a:gd name="connsiteY3" fmla="*/ 2521969 h 2521969"/>
              </a:gdLst>
              <a:ahLst/>
              <a:cxnLst>
                <a:cxn ang="0">
                  <a:pos x="connsiteX0" y="connsiteY0"/>
                </a:cxn>
                <a:cxn ang="0">
                  <a:pos x="connsiteX1" y="connsiteY1"/>
                </a:cxn>
                <a:cxn ang="0">
                  <a:pos x="connsiteX2" y="connsiteY2"/>
                </a:cxn>
                <a:cxn ang="0">
                  <a:pos x="connsiteX3" y="connsiteY3"/>
                </a:cxn>
              </a:cxnLst>
              <a:rect l="l" t="t" r="r" b="b"/>
              <a:pathLst>
                <a:path w="9458492" h="2521969">
                  <a:moveTo>
                    <a:pt x="1116980" y="0"/>
                  </a:moveTo>
                  <a:lnTo>
                    <a:pt x="9458492" y="0"/>
                  </a:lnTo>
                  <a:lnTo>
                    <a:pt x="8341512" y="2521969"/>
                  </a:lnTo>
                  <a:lnTo>
                    <a:pt x="0" y="2521969"/>
                  </a:lnTo>
                  <a:close/>
                </a:path>
              </a:pathLst>
            </a:custGeom>
            <a:solidFill>
              <a:srgbClr val="3F94D5"/>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34" name="任意多边形: 形状 33"/>
            <p:cNvSpPr/>
            <p:nvPr/>
          </p:nvSpPr>
          <p:spPr>
            <a:xfrm>
              <a:off x="-9405" y="2214417"/>
              <a:ext cx="8385257" cy="2521969"/>
            </a:xfrm>
            <a:custGeom>
              <a:avLst/>
              <a:gdLst>
                <a:gd name="connsiteX0" fmla="*/ 43745 w 8385257"/>
                <a:gd name="connsiteY0" fmla="*/ 0 h 2521969"/>
                <a:gd name="connsiteX1" fmla="*/ 8385257 w 8385257"/>
                <a:gd name="connsiteY1" fmla="*/ 0 h 2521969"/>
                <a:gd name="connsiteX2" fmla="*/ 7268277 w 8385257"/>
                <a:gd name="connsiteY2" fmla="*/ 2521969 h 2521969"/>
                <a:gd name="connsiteX3" fmla="*/ 0 w 8385257"/>
                <a:gd name="connsiteY3" fmla="*/ 2521969 h 2521969"/>
                <a:gd name="connsiteX4" fmla="*/ 0 w 8385257"/>
                <a:gd name="connsiteY4" fmla="*/ 98770 h 252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5257" h="2521969">
                  <a:moveTo>
                    <a:pt x="43745" y="0"/>
                  </a:moveTo>
                  <a:lnTo>
                    <a:pt x="8385257" y="0"/>
                  </a:lnTo>
                  <a:lnTo>
                    <a:pt x="7268277" y="2521969"/>
                  </a:lnTo>
                  <a:lnTo>
                    <a:pt x="0" y="2521969"/>
                  </a:lnTo>
                  <a:lnTo>
                    <a:pt x="0" y="98770"/>
                  </a:lnTo>
                  <a:close/>
                </a:path>
              </a:pathLst>
            </a:custGeom>
            <a:solidFill>
              <a:srgbClr val="FFFFFF"/>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sp>
        <p:nvSpPr>
          <p:cNvPr id="2" name="标题 1"/>
          <p:cNvSpPr>
            <a:spLocks noGrp="1"/>
          </p:cNvSpPr>
          <p:nvPr>
            <p:ph type="ctrTitle" hasCustomPrompt="1"/>
          </p:nvPr>
        </p:nvSpPr>
        <p:spPr>
          <a:xfrm>
            <a:off x="348615" y="2789555"/>
            <a:ext cx="7980680" cy="1403350"/>
          </a:xfrm>
        </p:spPr>
        <p:txBody>
          <a:bodyPr anchor="b"/>
          <a:lstStyle>
            <a:lvl1pPr algn="ctr">
              <a:defRPr kumimoji="0" lang="en-US" altLang="zh-CN" sz="5400" b="1" i="0" u="none" strike="noStrike" kern="0" cap="none" spc="0" normalizeH="0" baseline="0" noProof="0" dirty="0" smtClean="0">
                <a:ln>
                  <a:noFill/>
                </a:ln>
                <a:solidFill>
                  <a:schemeClr val="accent5">
                    <a:lumMod val="75000"/>
                  </a:schemeClr>
                </a:solidFill>
                <a:effectLst/>
                <a:uLnTx/>
                <a:uFillTx/>
                <a:latin typeface="思源黑体 CN Bold" panose="020B0800000000000000" pitchFamily="34" charset="-122"/>
                <a:ea typeface="思源黑体 CN Bold" panose="020B0800000000000000" pitchFamily="34" charset="-122"/>
                <a:cs typeface="思源黑体 CN Bold" panose="020B0800000000000000" pitchFamily="34" charset="-122"/>
              </a:defRPr>
            </a:lvl1pPr>
          </a:lstStyle>
          <a:p>
            <a:r>
              <a:rPr lang="zh-CN" altLang="en-US"/>
              <a:t>单击此处编辑母版</a:t>
            </a:r>
            <a:br>
              <a:rPr lang="zh-CN" altLang="en-US"/>
            </a:br>
            <a:r>
              <a:rPr lang="zh-CN" altLang="en-US"/>
              <a:t>标题样式</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0-#ppt_w/2"/>
                                          </p:val>
                                        </p:tav>
                                        <p:tav tm="100000">
                                          <p:val>
                                            <p:strVal val="#ppt_x"/>
                                          </p:val>
                                        </p:tav>
                                      </p:tavLst>
                                    </p:anim>
                                    <p:anim calcmode="lin" valueType="num">
                                      <p:cBhvr additive="base">
                                        <p:cTn id="8" dur="500" fill="hold"/>
                                        <p:tgtEl>
                                          <p:spTgt spid="47"/>
                                        </p:tgtEl>
                                        <p:attrNameLst>
                                          <p:attrName>ppt_y</p:attrName>
                                        </p:attrNameLst>
                                      </p:cBhvr>
                                      <p:tavLst>
                                        <p:tav tm="0">
                                          <p:val>
                                            <p:strVal val="#ppt_y"/>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0-#ppt_h/2"/>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44"/>
                                        </p:tgtEl>
                                        <p:attrNameLst>
                                          <p:attrName>style.visibility</p:attrName>
                                        </p:attrNameLst>
                                      </p:cBhvr>
                                      <p:to>
                                        <p:strVal val="visible"/>
                                      </p:to>
                                    </p:set>
                                    <p:anim calcmode="lin" valueType="num">
                                      <p:cBhvr additive="base">
                                        <p:cTn id="15" dur="500" fill="hold"/>
                                        <p:tgtEl>
                                          <p:spTgt spid="44"/>
                                        </p:tgtEl>
                                        <p:attrNameLst>
                                          <p:attrName>ppt_x</p:attrName>
                                        </p:attrNameLst>
                                      </p:cBhvr>
                                      <p:tavLst>
                                        <p:tav tm="0">
                                          <p:val>
                                            <p:strVal val="1+#ppt_w/2"/>
                                          </p:val>
                                        </p:tav>
                                        <p:tav tm="100000">
                                          <p:val>
                                            <p:strVal val="#ppt_x"/>
                                          </p:val>
                                        </p:tav>
                                      </p:tavLst>
                                    </p:anim>
                                    <p:anim calcmode="lin" valueType="num">
                                      <p:cBhvr additive="base">
                                        <p:cTn id="16" dur="500" fill="hold"/>
                                        <p:tgtEl>
                                          <p:spTgt spid="44"/>
                                        </p:tgtEl>
                                        <p:attrNameLst>
                                          <p:attrName>ppt_y</p:attrName>
                                        </p:attrNameLst>
                                      </p:cBhvr>
                                      <p:tavLst>
                                        <p:tav tm="0">
                                          <p:val>
                                            <p:strVal val="#ppt_y"/>
                                          </p:val>
                                        </p:tav>
                                        <p:tav tm="100000">
                                          <p:val>
                                            <p:strVal val="#ppt_y"/>
                                          </p:val>
                                        </p:tav>
                                      </p:tavLst>
                                    </p:anim>
                                  </p:childTnLst>
                                </p:cTn>
                              </p:par>
                              <p:par>
                                <p:cTn id="17" presetID="2" presetClass="entr" presetSubtype="6" fill="hold" grpId="0" nodeType="withEffect">
                                  <p:stCondLst>
                                    <p:cond delay="0"/>
                                  </p:stCondLst>
                                  <p:childTnLst>
                                    <p:set>
                                      <p:cBhvr>
                                        <p:cTn id="18" dur="1" fill="hold">
                                          <p:stCondLst>
                                            <p:cond delay="0"/>
                                          </p:stCondLst>
                                        </p:cTn>
                                        <p:tgtEl>
                                          <p:spTgt spid="40"/>
                                        </p:tgtEl>
                                        <p:attrNameLst>
                                          <p:attrName>style.visibility</p:attrName>
                                        </p:attrNameLst>
                                      </p:cBhvr>
                                      <p:to>
                                        <p:strVal val="visible"/>
                                      </p:to>
                                    </p:set>
                                    <p:anim calcmode="lin" valueType="num">
                                      <p:cBhvr additive="base">
                                        <p:cTn id="19" dur="500" fill="hold"/>
                                        <p:tgtEl>
                                          <p:spTgt spid="40"/>
                                        </p:tgtEl>
                                        <p:attrNameLst>
                                          <p:attrName>ppt_x</p:attrName>
                                        </p:attrNameLst>
                                      </p:cBhvr>
                                      <p:tavLst>
                                        <p:tav tm="0">
                                          <p:val>
                                            <p:strVal val="1+#ppt_w/2"/>
                                          </p:val>
                                        </p:tav>
                                        <p:tav tm="100000">
                                          <p:val>
                                            <p:strVal val="#ppt_x"/>
                                          </p:val>
                                        </p:tav>
                                      </p:tavLst>
                                    </p:anim>
                                    <p:anim calcmode="lin" valueType="num">
                                      <p:cBhvr additive="base">
                                        <p:cTn id="20"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44" grpId="0" bldLvl="0" animBg="1"/>
      <p:bldP spid="40" grpId="0" bldLvl="0"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C8CE4D7B-668A-4686-864C-5C68BA8919B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3A5E1F3-13F9-441A-AEDD-4573020996C4}"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C8CE4D7B-668A-4686-864C-5C68BA8919B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3A5E1F3-13F9-441A-AEDD-4573020996C4}"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C8CE4D7B-668A-4686-864C-5C68BA8919B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3A5E1F3-13F9-441A-AEDD-4573020996C4}"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showMasterSp="0">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456E9A6F-6B24-44C8-800A-13A479E0C4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483CBF7-EB46-4027-9254-3FE49EFD8322}"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showMasterSp="0">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456E9A6F-6B24-44C8-800A-13A479E0C4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483CBF7-EB46-4027-9254-3FE49EFD8322}"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showMasterSp="0">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456E9A6F-6B24-44C8-800A-13A479E0C4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483CBF7-EB46-4027-9254-3FE49EFD8322}"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showMasterSp="0">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456E9A6F-6B24-44C8-800A-13A479E0C4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483CBF7-EB46-4027-9254-3FE49EFD8322}"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showMasterSp="0">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456E9A6F-6B24-44C8-800A-13A479E0C4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483CBF7-EB46-4027-9254-3FE49EFD8322}"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showMasterSp="0">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456E9A6F-6B24-44C8-800A-13A479E0C4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483CBF7-EB46-4027-9254-3FE49EFD8322}"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56E9A6F-6B24-44C8-800A-13A479E0C4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483CBF7-EB46-4027-9254-3FE49EFD8322}"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2645410"/>
            <a:ext cx="10515600" cy="3531870"/>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C8CE4D7B-668A-4686-864C-5C68BA8919B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3A5E1F3-13F9-441A-AEDD-4573020996C4}" type="slidenum">
              <a:rPr lang="zh-CN" altLang="en-US" smtClean="0"/>
            </a:fld>
            <a:endParaRPr lang="zh-CN" altLang="en-US"/>
          </a:p>
        </p:txBody>
      </p:sp>
      <p:sp>
        <p:nvSpPr>
          <p:cNvPr id="8" name="任意多边形: 形状 3"/>
          <p:cNvSpPr/>
          <p:nvPr userDrawn="1"/>
        </p:nvSpPr>
        <p:spPr>
          <a:xfrm>
            <a:off x="8740140" y="2199640"/>
            <a:ext cx="3780790" cy="4658360"/>
          </a:xfrm>
          <a:custGeom>
            <a:avLst/>
            <a:gdLst>
              <a:gd name="connsiteX0" fmla="*/ 3037408 w 6540310"/>
              <a:gd name="connsiteY0" fmla="*/ 0 h 6858000"/>
              <a:gd name="connsiteX1" fmla="*/ 6540310 w 6540310"/>
              <a:gd name="connsiteY1" fmla="*/ 0 h 6858000"/>
              <a:gd name="connsiteX2" fmla="*/ 3502902 w 6540310"/>
              <a:gd name="connsiteY2" fmla="*/ 6858000 h 6858000"/>
              <a:gd name="connsiteX3" fmla="*/ 0 w 65403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40310" h="6858000">
                <a:moveTo>
                  <a:pt x="3037408" y="0"/>
                </a:moveTo>
                <a:lnTo>
                  <a:pt x="6540310" y="0"/>
                </a:lnTo>
                <a:lnTo>
                  <a:pt x="3502902" y="6858000"/>
                </a:lnTo>
                <a:lnTo>
                  <a:pt x="0" y="6858000"/>
                </a:lnTo>
                <a:close/>
              </a:path>
            </a:pathLst>
          </a:custGeom>
          <a:gradFill>
            <a:gsLst>
              <a:gs pos="9000">
                <a:srgbClr val="F5F5F5"/>
              </a:gs>
              <a:gs pos="100000">
                <a:srgbClr val="F5F5F5">
                  <a:alpha val="7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7" name="任意多边形: 形状 3"/>
          <p:cNvSpPr/>
          <p:nvPr userDrawn="1"/>
        </p:nvSpPr>
        <p:spPr>
          <a:xfrm>
            <a:off x="619760" y="0"/>
            <a:ext cx="2997835" cy="2198370"/>
          </a:xfrm>
          <a:custGeom>
            <a:avLst/>
            <a:gdLst>
              <a:gd name="connsiteX0" fmla="*/ 3037408 w 6540310"/>
              <a:gd name="connsiteY0" fmla="*/ 0 h 6858000"/>
              <a:gd name="connsiteX1" fmla="*/ 6540310 w 6540310"/>
              <a:gd name="connsiteY1" fmla="*/ 0 h 6858000"/>
              <a:gd name="connsiteX2" fmla="*/ 3502902 w 6540310"/>
              <a:gd name="connsiteY2" fmla="*/ 6858000 h 6858000"/>
              <a:gd name="connsiteX3" fmla="*/ 0 w 65403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40310" h="6858000">
                <a:moveTo>
                  <a:pt x="3037408" y="0"/>
                </a:moveTo>
                <a:lnTo>
                  <a:pt x="6540310" y="0"/>
                </a:lnTo>
                <a:lnTo>
                  <a:pt x="3502902" y="6858000"/>
                </a:lnTo>
                <a:lnTo>
                  <a:pt x="0" y="6858000"/>
                </a:lnTo>
                <a:close/>
              </a:path>
            </a:pathLst>
          </a:custGeom>
          <a:gradFill>
            <a:gsLst>
              <a:gs pos="9000">
                <a:srgbClr val="F5F5F5"/>
              </a:gs>
              <a:gs pos="100000">
                <a:srgbClr val="F5F5F5">
                  <a:alpha val="7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nvGrpSpPr>
          <p:cNvPr id="10" name="组合 9"/>
          <p:cNvGrpSpPr/>
          <p:nvPr userDrawn="1"/>
        </p:nvGrpSpPr>
        <p:grpSpPr>
          <a:xfrm>
            <a:off x="0" y="818008"/>
            <a:ext cx="12176147" cy="1380086"/>
            <a:chOff x="0" y="5192142"/>
            <a:chExt cx="12176147" cy="1380086"/>
          </a:xfrm>
        </p:grpSpPr>
        <p:sp>
          <p:nvSpPr>
            <p:cNvPr id="111" name="任意多边形: 形状 110"/>
            <p:cNvSpPr/>
            <p:nvPr/>
          </p:nvSpPr>
          <p:spPr>
            <a:xfrm>
              <a:off x="0" y="5250180"/>
              <a:ext cx="4193538" cy="1312422"/>
            </a:xfrm>
            <a:custGeom>
              <a:avLst/>
              <a:gdLst>
                <a:gd name="connsiteX0" fmla="*/ 0 w 4193538"/>
                <a:gd name="connsiteY0" fmla="*/ 0 h 1312422"/>
                <a:gd name="connsiteX1" fmla="*/ 4193538 w 4193538"/>
                <a:gd name="connsiteY1" fmla="*/ 0 h 1312422"/>
                <a:gd name="connsiteX2" fmla="*/ 3612266 w 4193538"/>
                <a:gd name="connsiteY2" fmla="*/ 1312422 h 1312422"/>
                <a:gd name="connsiteX3" fmla="*/ 0 w 4193538"/>
                <a:gd name="connsiteY3" fmla="*/ 1312422 h 1312422"/>
              </a:gdLst>
              <a:ahLst/>
              <a:cxnLst>
                <a:cxn ang="0">
                  <a:pos x="connsiteX0" y="connsiteY0"/>
                </a:cxn>
                <a:cxn ang="0">
                  <a:pos x="connsiteX1" y="connsiteY1"/>
                </a:cxn>
                <a:cxn ang="0">
                  <a:pos x="connsiteX2" y="connsiteY2"/>
                </a:cxn>
                <a:cxn ang="0">
                  <a:pos x="connsiteX3" y="connsiteY3"/>
                </a:cxn>
              </a:cxnLst>
              <a:rect l="l" t="t" r="r" b="b"/>
              <a:pathLst>
                <a:path w="4193538" h="1312422">
                  <a:moveTo>
                    <a:pt x="0" y="0"/>
                  </a:moveTo>
                  <a:lnTo>
                    <a:pt x="4193538" y="0"/>
                  </a:lnTo>
                  <a:lnTo>
                    <a:pt x="3612266" y="1312422"/>
                  </a:lnTo>
                  <a:lnTo>
                    <a:pt x="0" y="1312422"/>
                  </a:lnTo>
                  <a:close/>
                </a:path>
              </a:pathLst>
            </a:custGeom>
            <a:solidFill>
              <a:srgbClr val="3F94D5"/>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109" name="任意多边形: 形状 108"/>
            <p:cNvSpPr/>
            <p:nvPr/>
          </p:nvSpPr>
          <p:spPr>
            <a:xfrm>
              <a:off x="0" y="5192142"/>
              <a:ext cx="3243884" cy="1370460"/>
            </a:xfrm>
            <a:custGeom>
              <a:avLst/>
              <a:gdLst>
                <a:gd name="connsiteX0" fmla="*/ 0 w 3243884"/>
                <a:gd name="connsiteY0" fmla="*/ 0 h 1370460"/>
                <a:gd name="connsiteX1" fmla="*/ 3243884 w 3243884"/>
                <a:gd name="connsiteY1" fmla="*/ 0 h 1370460"/>
                <a:gd name="connsiteX2" fmla="*/ 2636907 w 3243884"/>
                <a:gd name="connsiteY2" fmla="*/ 1370460 h 1370460"/>
                <a:gd name="connsiteX3" fmla="*/ 0 w 3243884"/>
                <a:gd name="connsiteY3" fmla="*/ 1370460 h 1370460"/>
              </a:gdLst>
              <a:ahLst/>
              <a:cxnLst>
                <a:cxn ang="0">
                  <a:pos x="connsiteX0" y="connsiteY0"/>
                </a:cxn>
                <a:cxn ang="0">
                  <a:pos x="connsiteX1" y="connsiteY1"/>
                </a:cxn>
                <a:cxn ang="0">
                  <a:pos x="connsiteX2" y="connsiteY2"/>
                </a:cxn>
                <a:cxn ang="0">
                  <a:pos x="connsiteX3" y="connsiteY3"/>
                </a:cxn>
              </a:cxnLst>
              <a:rect l="l" t="t" r="r" b="b"/>
              <a:pathLst>
                <a:path w="3243884" h="1370460">
                  <a:moveTo>
                    <a:pt x="0" y="0"/>
                  </a:moveTo>
                  <a:lnTo>
                    <a:pt x="3243884" y="0"/>
                  </a:lnTo>
                  <a:lnTo>
                    <a:pt x="2636907" y="1370460"/>
                  </a:lnTo>
                  <a:lnTo>
                    <a:pt x="0" y="1370460"/>
                  </a:lnTo>
                  <a:close/>
                </a:path>
              </a:pathLst>
            </a:custGeom>
            <a:solidFill>
              <a:srgbClr val="FFFFFF"/>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112" name="任意多边形: 形状 111"/>
            <p:cNvSpPr/>
            <p:nvPr/>
          </p:nvSpPr>
          <p:spPr>
            <a:xfrm flipH="1" flipV="1">
              <a:off x="3790890" y="5250180"/>
              <a:ext cx="8385257" cy="1322048"/>
            </a:xfrm>
            <a:custGeom>
              <a:avLst/>
              <a:gdLst>
                <a:gd name="connsiteX0" fmla="*/ 7799722 w 8385257"/>
                <a:gd name="connsiteY0" fmla="*/ 1322048 h 1322048"/>
                <a:gd name="connsiteX1" fmla="*/ 0 w 8385257"/>
                <a:gd name="connsiteY1" fmla="*/ 1322048 h 1322048"/>
                <a:gd name="connsiteX2" fmla="*/ 0 w 8385257"/>
                <a:gd name="connsiteY2" fmla="*/ 98770 h 1322048"/>
                <a:gd name="connsiteX3" fmla="*/ 43745 w 8385257"/>
                <a:gd name="connsiteY3" fmla="*/ 0 h 1322048"/>
                <a:gd name="connsiteX4" fmla="*/ 8385257 w 8385257"/>
                <a:gd name="connsiteY4" fmla="*/ 0 h 1322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5257" h="1322048">
                  <a:moveTo>
                    <a:pt x="7799722" y="1322048"/>
                  </a:moveTo>
                  <a:lnTo>
                    <a:pt x="0" y="1322048"/>
                  </a:lnTo>
                  <a:lnTo>
                    <a:pt x="0" y="98770"/>
                  </a:lnTo>
                  <a:lnTo>
                    <a:pt x="43745" y="0"/>
                  </a:lnTo>
                  <a:lnTo>
                    <a:pt x="8385257" y="0"/>
                  </a:lnTo>
                  <a:close/>
                </a:path>
              </a:pathLst>
            </a:custGeom>
            <a:solidFill>
              <a:srgbClr val="FFFFFF"/>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sp>
        <p:nvSpPr>
          <p:cNvPr id="2" name="标题 1"/>
          <p:cNvSpPr>
            <a:spLocks noGrp="1"/>
          </p:cNvSpPr>
          <p:nvPr>
            <p:ph type="title" hasCustomPrompt="1"/>
          </p:nvPr>
        </p:nvSpPr>
        <p:spPr>
          <a:xfrm>
            <a:off x="-26670" y="876300"/>
            <a:ext cx="3414395" cy="1104265"/>
          </a:xfrm>
        </p:spPr>
        <p:txBody>
          <a:bodyPr/>
          <a:lstStyle/>
          <a:p>
            <a:r>
              <a:rPr lang="zh-CN" altLang="en-US"/>
              <a:t>点击编辑</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1+#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bldLvl="0" animBg="1"/>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showMasterSp="0">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456E9A6F-6B24-44C8-800A-13A479E0C4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483CBF7-EB46-4027-9254-3FE49EFD8322}"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showMasterSp="0">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456E9A6F-6B24-44C8-800A-13A479E0C4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483CBF7-EB46-4027-9254-3FE49EFD8322}"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showMasterSp="0">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456E9A6F-6B24-44C8-800A-13A479E0C4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483CBF7-EB46-4027-9254-3FE49EFD8322}"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showMasterSp="0">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456E9A6F-6B24-44C8-800A-13A479E0C4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483CBF7-EB46-4027-9254-3FE49EFD8322}"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C8CE4D7B-668A-4686-864C-5C68BA8919B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3A5E1F3-13F9-441A-AEDD-4573020996C4}" type="slidenum">
              <a:rPr lang="zh-CN" altLang="en-US" smtClean="0"/>
            </a:fld>
            <a:endParaRPr lang="zh-CN" altLang="en-US"/>
          </a:p>
        </p:txBody>
      </p:sp>
      <p:grpSp>
        <p:nvGrpSpPr>
          <p:cNvPr id="8" name="组合 7"/>
          <p:cNvGrpSpPr/>
          <p:nvPr userDrawn="1"/>
        </p:nvGrpSpPr>
        <p:grpSpPr>
          <a:xfrm flipH="1">
            <a:off x="2841659" y="0"/>
            <a:ext cx="9458492" cy="4736386"/>
            <a:chOff x="-107281" y="0"/>
            <a:chExt cx="9458492" cy="4736386"/>
          </a:xfrm>
        </p:grpSpPr>
        <p:sp>
          <p:nvSpPr>
            <p:cNvPr id="7" name="任意多边形: 形状 3"/>
            <p:cNvSpPr/>
            <p:nvPr/>
          </p:nvSpPr>
          <p:spPr>
            <a:xfrm>
              <a:off x="619933" y="0"/>
              <a:ext cx="2997642" cy="3143250"/>
            </a:xfrm>
            <a:custGeom>
              <a:avLst/>
              <a:gdLst>
                <a:gd name="connsiteX0" fmla="*/ 3037408 w 6540310"/>
                <a:gd name="connsiteY0" fmla="*/ 0 h 6858000"/>
                <a:gd name="connsiteX1" fmla="*/ 6540310 w 6540310"/>
                <a:gd name="connsiteY1" fmla="*/ 0 h 6858000"/>
                <a:gd name="connsiteX2" fmla="*/ 3502902 w 6540310"/>
                <a:gd name="connsiteY2" fmla="*/ 6858000 h 6858000"/>
                <a:gd name="connsiteX3" fmla="*/ 0 w 65403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40310" h="6858000">
                  <a:moveTo>
                    <a:pt x="3037408" y="0"/>
                  </a:moveTo>
                  <a:lnTo>
                    <a:pt x="6540310" y="0"/>
                  </a:lnTo>
                  <a:lnTo>
                    <a:pt x="3502902" y="6858000"/>
                  </a:lnTo>
                  <a:lnTo>
                    <a:pt x="0" y="6858000"/>
                  </a:lnTo>
                  <a:close/>
                </a:path>
              </a:pathLst>
            </a:custGeom>
            <a:gradFill>
              <a:gsLst>
                <a:gs pos="9000">
                  <a:srgbClr val="F5F5F5"/>
                </a:gs>
                <a:gs pos="100000">
                  <a:srgbClr val="F5F5F5">
                    <a:alpha val="7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nvGrpSpPr>
            <p:cNvPr id="9" name="组合 8"/>
            <p:cNvGrpSpPr/>
            <p:nvPr/>
          </p:nvGrpSpPr>
          <p:grpSpPr>
            <a:xfrm>
              <a:off x="-107281" y="2214417"/>
              <a:ext cx="9458492" cy="2521969"/>
              <a:chOff x="-107281" y="2214417"/>
              <a:chExt cx="9458492" cy="2521969"/>
            </a:xfrm>
          </p:grpSpPr>
          <p:sp>
            <p:nvSpPr>
              <p:cNvPr id="10" name="任意多边形: 形状 33"/>
              <p:cNvSpPr/>
              <p:nvPr/>
            </p:nvSpPr>
            <p:spPr>
              <a:xfrm>
                <a:off x="-107281" y="2214417"/>
                <a:ext cx="9458492" cy="2521969"/>
              </a:xfrm>
              <a:custGeom>
                <a:avLst/>
                <a:gdLst>
                  <a:gd name="connsiteX0" fmla="*/ 1116980 w 9458492"/>
                  <a:gd name="connsiteY0" fmla="*/ 0 h 2521969"/>
                  <a:gd name="connsiteX1" fmla="*/ 9458492 w 9458492"/>
                  <a:gd name="connsiteY1" fmla="*/ 0 h 2521969"/>
                  <a:gd name="connsiteX2" fmla="*/ 8341512 w 9458492"/>
                  <a:gd name="connsiteY2" fmla="*/ 2521969 h 2521969"/>
                  <a:gd name="connsiteX3" fmla="*/ 0 w 9458492"/>
                  <a:gd name="connsiteY3" fmla="*/ 2521969 h 2521969"/>
                </a:gdLst>
                <a:ahLst/>
                <a:cxnLst>
                  <a:cxn ang="0">
                    <a:pos x="connsiteX0" y="connsiteY0"/>
                  </a:cxn>
                  <a:cxn ang="0">
                    <a:pos x="connsiteX1" y="connsiteY1"/>
                  </a:cxn>
                  <a:cxn ang="0">
                    <a:pos x="connsiteX2" y="connsiteY2"/>
                  </a:cxn>
                  <a:cxn ang="0">
                    <a:pos x="connsiteX3" y="connsiteY3"/>
                  </a:cxn>
                </a:cxnLst>
                <a:rect l="l" t="t" r="r" b="b"/>
                <a:pathLst>
                  <a:path w="9458492" h="2521969">
                    <a:moveTo>
                      <a:pt x="1116980" y="0"/>
                    </a:moveTo>
                    <a:lnTo>
                      <a:pt x="9458492" y="0"/>
                    </a:lnTo>
                    <a:lnTo>
                      <a:pt x="8341512" y="2521969"/>
                    </a:lnTo>
                    <a:lnTo>
                      <a:pt x="0" y="2521969"/>
                    </a:lnTo>
                    <a:close/>
                  </a:path>
                </a:pathLst>
              </a:custGeom>
              <a:solidFill>
                <a:srgbClr val="3F94D5"/>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11" name="任意多边形: 形状 6"/>
              <p:cNvSpPr/>
              <p:nvPr/>
            </p:nvSpPr>
            <p:spPr>
              <a:xfrm>
                <a:off x="-9405" y="2214417"/>
                <a:ext cx="8385257" cy="2521969"/>
              </a:xfrm>
              <a:custGeom>
                <a:avLst/>
                <a:gdLst>
                  <a:gd name="connsiteX0" fmla="*/ 43745 w 8385257"/>
                  <a:gd name="connsiteY0" fmla="*/ 0 h 2521969"/>
                  <a:gd name="connsiteX1" fmla="*/ 8385257 w 8385257"/>
                  <a:gd name="connsiteY1" fmla="*/ 0 h 2521969"/>
                  <a:gd name="connsiteX2" fmla="*/ 7268277 w 8385257"/>
                  <a:gd name="connsiteY2" fmla="*/ 2521969 h 2521969"/>
                  <a:gd name="connsiteX3" fmla="*/ 0 w 8385257"/>
                  <a:gd name="connsiteY3" fmla="*/ 2521969 h 2521969"/>
                  <a:gd name="connsiteX4" fmla="*/ 0 w 8385257"/>
                  <a:gd name="connsiteY4" fmla="*/ 98770 h 252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5257" h="2521969">
                    <a:moveTo>
                      <a:pt x="43745" y="0"/>
                    </a:moveTo>
                    <a:lnTo>
                      <a:pt x="8385257" y="0"/>
                    </a:lnTo>
                    <a:lnTo>
                      <a:pt x="7268277" y="2521969"/>
                    </a:lnTo>
                    <a:lnTo>
                      <a:pt x="0" y="2521969"/>
                    </a:lnTo>
                    <a:lnTo>
                      <a:pt x="0" y="98770"/>
                    </a:lnTo>
                    <a:close/>
                  </a:path>
                </a:pathLst>
              </a:custGeom>
              <a:solidFill>
                <a:srgbClr val="FFFFFF"/>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grpSp>
      <p:sp>
        <p:nvSpPr>
          <p:cNvPr id="16" name="任意多边形: 形状 13"/>
          <p:cNvSpPr/>
          <p:nvPr userDrawn="1"/>
        </p:nvSpPr>
        <p:spPr>
          <a:xfrm flipH="1">
            <a:off x="-9003" y="6232354"/>
            <a:ext cx="5254767" cy="625646"/>
          </a:xfrm>
          <a:custGeom>
            <a:avLst/>
            <a:gdLst>
              <a:gd name="connsiteX0" fmla="*/ 277099 w 5254767"/>
              <a:gd name="connsiteY0" fmla="*/ 0 h 625646"/>
              <a:gd name="connsiteX1" fmla="*/ 5254767 w 5254767"/>
              <a:gd name="connsiteY1" fmla="*/ 0 h 625646"/>
              <a:gd name="connsiteX2" fmla="*/ 5254767 w 5254767"/>
              <a:gd name="connsiteY2" fmla="*/ 625646 h 625646"/>
              <a:gd name="connsiteX3" fmla="*/ 0 w 5254767"/>
              <a:gd name="connsiteY3" fmla="*/ 625646 h 625646"/>
            </a:gdLst>
            <a:ahLst/>
            <a:cxnLst>
              <a:cxn ang="0">
                <a:pos x="connsiteX0" y="connsiteY0"/>
              </a:cxn>
              <a:cxn ang="0">
                <a:pos x="connsiteX1" y="connsiteY1"/>
              </a:cxn>
              <a:cxn ang="0">
                <a:pos x="connsiteX2" y="connsiteY2"/>
              </a:cxn>
              <a:cxn ang="0">
                <a:pos x="connsiteX3" y="connsiteY3"/>
              </a:cxn>
            </a:cxnLst>
            <a:rect l="l" t="t" r="r" b="b"/>
            <a:pathLst>
              <a:path w="5254767" h="625646">
                <a:moveTo>
                  <a:pt x="277099" y="0"/>
                </a:moveTo>
                <a:lnTo>
                  <a:pt x="5254767" y="0"/>
                </a:lnTo>
                <a:lnTo>
                  <a:pt x="5254767" y="625646"/>
                </a:lnTo>
                <a:lnTo>
                  <a:pt x="0" y="625646"/>
                </a:lnTo>
                <a:close/>
              </a:path>
            </a:pathLst>
          </a:custGeom>
          <a:solidFill>
            <a:srgbClr val="3F94D5"/>
          </a:solidFill>
          <a:ln w="12700" cap="flat" cmpd="sng" algn="ctr">
            <a:noFill/>
            <a:prstDash val="solid"/>
            <a:miter lim="800000"/>
          </a:ln>
          <a:effectLst/>
        </p:spPr>
        <p:txBody>
          <a:bodyPr wrap="square" rtlCol="0" anchor="ctr">
            <a:noAutofit/>
          </a:bodyP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0-#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C8CE4D7B-668A-4686-864C-5C68BA8919B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3A5E1F3-13F9-441A-AEDD-4573020996C4}" type="slidenum">
              <a:rPr lang="zh-CN" altLang="en-US" smtClean="0"/>
            </a:fld>
            <a:endParaRPr lang="zh-CN" altLang="en-US"/>
          </a:p>
        </p:txBody>
      </p:sp>
      <p:grpSp>
        <p:nvGrpSpPr>
          <p:cNvPr id="6" name="组合 7"/>
          <p:cNvGrpSpPr/>
          <p:nvPr userDrawn="1"/>
        </p:nvGrpSpPr>
        <p:grpSpPr>
          <a:xfrm>
            <a:off x="-1" y="0"/>
            <a:ext cx="4140485" cy="708917"/>
            <a:chOff x="0" y="0"/>
            <a:chExt cx="3112164" cy="625646"/>
          </a:xfrm>
        </p:grpSpPr>
        <p:sp>
          <p:nvSpPr>
            <p:cNvPr id="7" name="任意多边形: 形状 6"/>
            <p:cNvSpPr/>
            <p:nvPr/>
          </p:nvSpPr>
          <p:spPr>
            <a:xfrm flipH="1" flipV="1">
              <a:off x="0" y="0"/>
              <a:ext cx="3112164" cy="625646"/>
            </a:xfrm>
            <a:custGeom>
              <a:avLst/>
              <a:gdLst>
                <a:gd name="connsiteX0" fmla="*/ 3112164 w 3112164"/>
                <a:gd name="connsiteY0" fmla="*/ 625646 h 625646"/>
                <a:gd name="connsiteX1" fmla="*/ 0 w 3112164"/>
                <a:gd name="connsiteY1" fmla="*/ 625646 h 625646"/>
                <a:gd name="connsiteX2" fmla="*/ 277099 w 3112164"/>
                <a:gd name="connsiteY2" fmla="*/ 0 h 625646"/>
                <a:gd name="connsiteX3" fmla="*/ 3112164 w 3112164"/>
                <a:gd name="connsiteY3" fmla="*/ 0 h 625646"/>
              </a:gdLst>
              <a:ahLst/>
              <a:cxnLst>
                <a:cxn ang="0">
                  <a:pos x="connsiteX0" y="connsiteY0"/>
                </a:cxn>
                <a:cxn ang="0">
                  <a:pos x="connsiteX1" y="connsiteY1"/>
                </a:cxn>
                <a:cxn ang="0">
                  <a:pos x="connsiteX2" y="connsiteY2"/>
                </a:cxn>
                <a:cxn ang="0">
                  <a:pos x="connsiteX3" y="connsiteY3"/>
                </a:cxn>
              </a:cxnLst>
              <a:rect l="l" t="t" r="r" b="b"/>
              <a:pathLst>
                <a:path w="3112164" h="625646">
                  <a:moveTo>
                    <a:pt x="3112164" y="625646"/>
                  </a:moveTo>
                  <a:lnTo>
                    <a:pt x="0" y="625646"/>
                  </a:lnTo>
                  <a:lnTo>
                    <a:pt x="277099" y="0"/>
                  </a:lnTo>
                  <a:lnTo>
                    <a:pt x="3112164" y="0"/>
                  </a:lnTo>
                  <a:close/>
                </a:path>
              </a:pathLst>
            </a:custGeom>
            <a:solidFill>
              <a:srgbClr val="3F94D5"/>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8" name="TextBox 7"/>
            <p:cNvSpPr>
              <a:spLocks noChangeArrowheads="1"/>
            </p:cNvSpPr>
            <p:nvPr/>
          </p:nvSpPr>
          <p:spPr bwMode="auto">
            <a:xfrm>
              <a:off x="288775" y="149848"/>
              <a:ext cx="2451349" cy="32559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l">
                <a:buClrTx/>
                <a:buSzTx/>
                <a:buFontTx/>
              </a:pPr>
              <a:r>
                <a:rPr lang="zh-CN" altLang="en-US" sz="2400" b="1" dirty="0" smtClean="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rPr>
                <a:t>一、</a:t>
              </a:r>
              <a:r>
                <a:rPr lang="zh-CN" altLang="en-US" sz="2400" b="1" dirty="0" smtClean="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ea"/>
                </a:rPr>
                <a:t>添加文字标题</a:t>
              </a:r>
              <a:endParaRPr lang="zh-CN" altLang="en-US" sz="2400" b="1" dirty="0" smtClean="0">
                <a:solidFill>
                  <a:schemeClr val="bg1"/>
                </a:solidFill>
                <a:latin typeface="思源黑体 CN Bold" panose="020B0800000000000000" pitchFamily="34" charset="-122"/>
                <a:ea typeface="思源黑体 CN Bold" panose="020B0800000000000000" pitchFamily="34" charset="-122"/>
                <a:cs typeface="思源黑体 CN Bold" panose="020B0800000000000000" pitchFamily="34" charset="-122"/>
              </a:endParaRPr>
            </a:p>
          </p:txBody>
        </p:sp>
      </p:gr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C8CE4D7B-668A-4686-864C-5C68BA8919B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3A5E1F3-13F9-441A-AEDD-4573020996C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C8CE4D7B-668A-4686-864C-5C68BA8919B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3A5E1F3-13F9-441A-AEDD-4573020996C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C8CE4D7B-668A-4686-864C-5C68BA8919B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3A5E1F3-13F9-441A-AEDD-4573020996C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8CE4D7B-668A-4686-864C-5C68BA8919B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3A5E1F3-13F9-441A-AEDD-4573020996C4}"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C8CE4D7B-668A-4686-864C-5C68BA8919B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3A5E1F3-13F9-441A-AEDD-4573020996C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2" Type="http://schemas.openxmlformats.org/officeDocument/2006/relationships/theme" Target="../theme/theme2.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思源黑体 CN Bold" panose="020B0800000000000000" pitchFamily="34" charset="-122"/>
                <a:ea typeface="思源黑体 CN Bold" panose="020B0800000000000000" pitchFamily="34" charset="-122"/>
                <a:cs typeface="思源黑体 CN Bold" panose="020B0800000000000000" pitchFamily="34" charset="-122"/>
              </a:defRPr>
            </a:lvl1pPr>
          </a:lstStyle>
          <a:p>
            <a:fld id="{C8CE4D7B-668A-4686-864C-5C68BA8919B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思源黑体 CN Bold" panose="020B0800000000000000" pitchFamily="34" charset="-122"/>
                <a:ea typeface="思源黑体 CN Bold" panose="020B0800000000000000" pitchFamily="34" charset="-122"/>
                <a:cs typeface="思源黑体 CN Bold" panose="020B0800000000000000" pitchFamily="34"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思源黑体 CN Bold" panose="020B0800000000000000" pitchFamily="34" charset="-122"/>
                <a:ea typeface="思源黑体 CN Bold" panose="020B0800000000000000" pitchFamily="34" charset="-122"/>
                <a:cs typeface="思源黑体 CN Bold" panose="020B0800000000000000" pitchFamily="34" charset="-122"/>
              </a:defRPr>
            </a:lvl1pPr>
          </a:lstStyle>
          <a:p>
            <a:fld id="{C3A5E1F3-13F9-441A-AEDD-4573020996C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思源黑体 CN Bold" panose="020B0800000000000000" pitchFamily="34" charset="-122"/>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黑体 CN Bold" panose="020B0800000000000000" pitchFamily="34" charset="-122"/>
          <a:ea typeface="思源黑体 CN Bold" panose="020B0800000000000000" pitchFamily="34" charset="-122"/>
          <a:cs typeface="思源黑体 CN Bold" panose="020B0800000000000000" pitchFamily="34"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pattFill prst="wdUpDiag">
          <a:fgClr>
            <a:srgbClr val="F9F9F9"/>
          </a:fgClr>
          <a:bgClr>
            <a:schemeClr val="bg1"/>
          </a:bgClr>
        </a:patt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6E9A6F-6B24-44C8-800A-13A479E0C49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83CBF7-EB46-4027-9254-3FE49EFD8322}" type="slidenum">
              <a:rPr lang="zh-CN" altLang="en-US" smtClean="0"/>
            </a:fld>
            <a:endParaRPr lang="zh-CN" altLang="en-US"/>
          </a:p>
        </p:txBody>
      </p:sp>
      <p:sp>
        <p:nvSpPr>
          <p:cNvPr id="7" name="页面-上"/>
          <p:cNvSpPr/>
          <p:nvPr userDrawn="1"/>
        </p:nvSpPr>
        <p:spPr>
          <a:xfrm>
            <a:off x="5778500" y="-22860000"/>
            <a:ext cx="635000" cy="635000"/>
          </a:xfrm>
          <a:prstGeom prst="ellipse">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页面-下"/>
          <p:cNvSpPr/>
          <p:nvPr userDrawn="1"/>
        </p:nvSpPr>
        <p:spPr>
          <a:xfrm>
            <a:off x="5778500" y="22860000"/>
            <a:ext cx="635000" cy="635000"/>
          </a:xfrm>
          <a:prstGeom prst="ellipse">
            <a:avLst/>
          </a:prstGeom>
          <a:noFill/>
          <a:ln w="12700" cap="flat" cmpd="sng" algn="ctr">
            <a:noFill/>
            <a:prstDash val="solid"/>
            <a:miter lim="800000"/>
          </a:ln>
          <a:effectLst/>
          <a:extLst>
            <a:ext uri="{909E8E84-426E-40DD-AFC4-6F175D3DCCD1}">
              <a14:hiddenFill xmlns:a14="http://schemas.microsoft.com/office/drawing/2010/main">
                <a:solidFill>
                  <a:srgbClr val="FF0000"/>
                </a:solidFill>
              </a14:hiddenFill>
            </a:ex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tags" Target="../tags/tag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3.xml"/><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3.xml"/><Relationship Id="rId2" Type="http://schemas.openxmlformats.org/officeDocument/2006/relationships/image" Target="../media/image15.png"/><Relationship Id="rId1"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13.xml"/><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19.png"/></Relationships>
</file>

<file path=ppt/slides/_rels/slide33.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13.xml"/><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image" Target="../media/image20.png"/></Relationships>
</file>

<file path=ppt/slides/_rels/slide34.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3.xml"/><Relationship Id="rId2" Type="http://schemas.openxmlformats.org/officeDocument/2006/relationships/image" Target="../media/image21.png"/><Relationship Id="rId1" Type="http://schemas.openxmlformats.org/officeDocument/2006/relationships/image" Target="../media/image20.png"/></Relationships>
</file>

<file path=ppt/slides/_rels/slide35.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13.xml"/><Relationship Id="rId5" Type="http://schemas.openxmlformats.org/officeDocument/2006/relationships/image" Target="../media/image1.png"/><Relationship Id="rId4" Type="http://schemas.openxmlformats.org/officeDocument/2006/relationships/image" Target="../media/image24.png"/><Relationship Id="rId3" Type="http://schemas.openxmlformats.org/officeDocument/2006/relationships/image" Target="../media/image23.png"/><Relationship Id="rId2" Type="http://schemas.openxmlformats.org/officeDocument/2006/relationships/image" Target="../media/image21.png"/><Relationship Id="rId1" Type="http://schemas.openxmlformats.org/officeDocument/2006/relationships/image" Target="../media/image20.png"/></Relationships>
</file>

<file path=ppt/slides/_rels/slide36.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3.xml"/><Relationship Id="rId3" Type="http://schemas.openxmlformats.org/officeDocument/2006/relationships/image" Target="../media/image25.png"/><Relationship Id="rId2" Type="http://schemas.openxmlformats.org/officeDocument/2006/relationships/image" Target="../media/image21.png"/><Relationship Id="rId1" Type="http://schemas.openxmlformats.org/officeDocument/2006/relationships/image" Target="../media/image2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13.xml"/><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image" Target="../media/image26.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5.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形状 3"/>
          <p:cNvSpPr/>
          <p:nvPr/>
        </p:nvSpPr>
        <p:spPr>
          <a:xfrm>
            <a:off x="619933" y="0"/>
            <a:ext cx="2997642" cy="3143250"/>
          </a:xfrm>
          <a:custGeom>
            <a:avLst/>
            <a:gdLst>
              <a:gd name="connsiteX0" fmla="*/ 3037408 w 6540310"/>
              <a:gd name="connsiteY0" fmla="*/ 0 h 6858000"/>
              <a:gd name="connsiteX1" fmla="*/ 6540310 w 6540310"/>
              <a:gd name="connsiteY1" fmla="*/ 0 h 6858000"/>
              <a:gd name="connsiteX2" fmla="*/ 3502902 w 6540310"/>
              <a:gd name="connsiteY2" fmla="*/ 6858000 h 6858000"/>
              <a:gd name="connsiteX3" fmla="*/ 0 w 65403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40310" h="6858000">
                <a:moveTo>
                  <a:pt x="3037408" y="0"/>
                </a:moveTo>
                <a:lnTo>
                  <a:pt x="6540310" y="0"/>
                </a:lnTo>
                <a:lnTo>
                  <a:pt x="3502902" y="6858000"/>
                </a:lnTo>
                <a:lnTo>
                  <a:pt x="0" y="6858000"/>
                </a:lnTo>
                <a:close/>
              </a:path>
            </a:pathLst>
          </a:custGeom>
          <a:gradFill>
            <a:gsLst>
              <a:gs pos="9000">
                <a:srgbClr val="F5F5F5"/>
              </a:gs>
              <a:gs pos="100000">
                <a:srgbClr val="F5F5F5">
                  <a:alpha val="7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40" name="任意多边形: 形状 39"/>
          <p:cNvSpPr/>
          <p:nvPr/>
        </p:nvSpPr>
        <p:spPr>
          <a:xfrm>
            <a:off x="7295790" y="625646"/>
            <a:ext cx="4896210" cy="6232354"/>
          </a:xfrm>
          <a:custGeom>
            <a:avLst/>
            <a:gdLst>
              <a:gd name="connsiteX0" fmla="*/ 2760309 w 4896210"/>
              <a:gd name="connsiteY0" fmla="*/ 0 h 6232354"/>
              <a:gd name="connsiteX1" fmla="*/ 4896210 w 4896210"/>
              <a:gd name="connsiteY1" fmla="*/ 0 h 6232354"/>
              <a:gd name="connsiteX2" fmla="*/ 4896210 w 4896210"/>
              <a:gd name="connsiteY2" fmla="*/ 3543737 h 6232354"/>
              <a:gd name="connsiteX3" fmla="*/ 3705422 w 4896210"/>
              <a:gd name="connsiteY3" fmla="*/ 6232354 h 6232354"/>
              <a:gd name="connsiteX4" fmla="*/ 0 w 4896210"/>
              <a:gd name="connsiteY4" fmla="*/ 6232354 h 6232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96210" h="6232354">
                <a:moveTo>
                  <a:pt x="2760309" y="0"/>
                </a:moveTo>
                <a:lnTo>
                  <a:pt x="4896210" y="0"/>
                </a:lnTo>
                <a:lnTo>
                  <a:pt x="4896210" y="3543737"/>
                </a:lnTo>
                <a:lnTo>
                  <a:pt x="3705422" y="6232354"/>
                </a:lnTo>
                <a:lnTo>
                  <a:pt x="0" y="6232354"/>
                </a:lnTo>
                <a:close/>
              </a:path>
            </a:pathLst>
          </a:custGeom>
          <a:gradFill>
            <a:gsLst>
              <a:gs pos="9000">
                <a:srgbClr val="F5F5F5"/>
              </a:gs>
              <a:gs pos="100000">
                <a:srgbClr val="F5F5F5">
                  <a:alpha val="76000"/>
                </a:srgbClr>
              </a:gs>
            </a:gsLst>
            <a:lin ang="5400000" scaled="1"/>
          </a:gra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44" name="任意多边形: 形状 43"/>
          <p:cNvSpPr/>
          <p:nvPr/>
        </p:nvSpPr>
        <p:spPr>
          <a:xfrm>
            <a:off x="6937233" y="0"/>
            <a:ext cx="5254767" cy="625646"/>
          </a:xfrm>
          <a:custGeom>
            <a:avLst/>
            <a:gdLst>
              <a:gd name="connsiteX0" fmla="*/ 277099 w 5254767"/>
              <a:gd name="connsiteY0" fmla="*/ 0 h 625646"/>
              <a:gd name="connsiteX1" fmla="*/ 5254767 w 5254767"/>
              <a:gd name="connsiteY1" fmla="*/ 0 h 625646"/>
              <a:gd name="connsiteX2" fmla="*/ 5254767 w 5254767"/>
              <a:gd name="connsiteY2" fmla="*/ 625646 h 625646"/>
              <a:gd name="connsiteX3" fmla="*/ 0 w 5254767"/>
              <a:gd name="connsiteY3" fmla="*/ 625646 h 625646"/>
            </a:gdLst>
            <a:ahLst/>
            <a:cxnLst>
              <a:cxn ang="0">
                <a:pos x="connsiteX0" y="connsiteY0"/>
              </a:cxn>
              <a:cxn ang="0">
                <a:pos x="connsiteX1" y="connsiteY1"/>
              </a:cxn>
              <a:cxn ang="0">
                <a:pos x="connsiteX2" y="connsiteY2"/>
              </a:cxn>
              <a:cxn ang="0">
                <a:pos x="connsiteX3" y="connsiteY3"/>
              </a:cxn>
            </a:cxnLst>
            <a:rect l="l" t="t" r="r" b="b"/>
            <a:pathLst>
              <a:path w="5254767" h="625646">
                <a:moveTo>
                  <a:pt x="277099" y="0"/>
                </a:moveTo>
                <a:lnTo>
                  <a:pt x="5254767" y="0"/>
                </a:lnTo>
                <a:lnTo>
                  <a:pt x="5254767" y="625646"/>
                </a:lnTo>
                <a:lnTo>
                  <a:pt x="0" y="625646"/>
                </a:lnTo>
                <a:close/>
              </a:path>
            </a:pathLst>
          </a:custGeom>
          <a:solidFill>
            <a:srgbClr val="3F94D5"/>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nvGrpSpPr>
          <p:cNvPr id="47" name="组合 46"/>
          <p:cNvGrpSpPr/>
          <p:nvPr/>
        </p:nvGrpSpPr>
        <p:grpSpPr>
          <a:xfrm>
            <a:off x="-114902" y="2173142"/>
            <a:ext cx="11100630" cy="2521969"/>
            <a:chOff x="-107281" y="2214417"/>
            <a:chExt cx="9458492" cy="2521969"/>
          </a:xfrm>
        </p:grpSpPr>
        <p:sp>
          <p:nvSpPr>
            <p:cNvPr id="6" name="任意多边形: 形状 33"/>
            <p:cNvSpPr/>
            <p:nvPr/>
          </p:nvSpPr>
          <p:spPr>
            <a:xfrm>
              <a:off x="-107281" y="2214417"/>
              <a:ext cx="9458492" cy="2521969"/>
            </a:xfrm>
            <a:custGeom>
              <a:avLst/>
              <a:gdLst>
                <a:gd name="connsiteX0" fmla="*/ 1116980 w 9458492"/>
                <a:gd name="connsiteY0" fmla="*/ 0 h 2521969"/>
                <a:gd name="connsiteX1" fmla="*/ 9458492 w 9458492"/>
                <a:gd name="connsiteY1" fmla="*/ 0 h 2521969"/>
                <a:gd name="connsiteX2" fmla="*/ 8341512 w 9458492"/>
                <a:gd name="connsiteY2" fmla="*/ 2521969 h 2521969"/>
                <a:gd name="connsiteX3" fmla="*/ 0 w 9458492"/>
                <a:gd name="connsiteY3" fmla="*/ 2521969 h 2521969"/>
              </a:gdLst>
              <a:ahLst/>
              <a:cxnLst>
                <a:cxn ang="0">
                  <a:pos x="connsiteX0" y="connsiteY0"/>
                </a:cxn>
                <a:cxn ang="0">
                  <a:pos x="connsiteX1" y="connsiteY1"/>
                </a:cxn>
                <a:cxn ang="0">
                  <a:pos x="connsiteX2" y="connsiteY2"/>
                </a:cxn>
                <a:cxn ang="0">
                  <a:pos x="connsiteX3" y="connsiteY3"/>
                </a:cxn>
              </a:cxnLst>
              <a:rect l="l" t="t" r="r" b="b"/>
              <a:pathLst>
                <a:path w="9458492" h="2521969">
                  <a:moveTo>
                    <a:pt x="1116980" y="0"/>
                  </a:moveTo>
                  <a:lnTo>
                    <a:pt x="9458492" y="0"/>
                  </a:lnTo>
                  <a:lnTo>
                    <a:pt x="8341512" y="2521969"/>
                  </a:lnTo>
                  <a:lnTo>
                    <a:pt x="0" y="2521969"/>
                  </a:lnTo>
                  <a:close/>
                </a:path>
              </a:pathLst>
            </a:custGeom>
            <a:solidFill>
              <a:srgbClr val="3F94D5"/>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34" name="任意多边形: 形状 33"/>
            <p:cNvSpPr/>
            <p:nvPr/>
          </p:nvSpPr>
          <p:spPr>
            <a:xfrm>
              <a:off x="-9405" y="2214417"/>
              <a:ext cx="8385257" cy="2521969"/>
            </a:xfrm>
            <a:custGeom>
              <a:avLst/>
              <a:gdLst>
                <a:gd name="connsiteX0" fmla="*/ 43745 w 8385257"/>
                <a:gd name="connsiteY0" fmla="*/ 0 h 2521969"/>
                <a:gd name="connsiteX1" fmla="*/ 8385257 w 8385257"/>
                <a:gd name="connsiteY1" fmla="*/ 0 h 2521969"/>
                <a:gd name="connsiteX2" fmla="*/ 7268277 w 8385257"/>
                <a:gd name="connsiteY2" fmla="*/ 2521969 h 2521969"/>
                <a:gd name="connsiteX3" fmla="*/ 0 w 8385257"/>
                <a:gd name="connsiteY3" fmla="*/ 2521969 h 2521969"/>
                <a:gd name="connsiteX4" fmla="*/ 0 w 8385257"/>
                <a:gd name="connsiteY4" fmla="*/ 98770 h 252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5257" h="2521969">
                  <a:moveTo>
                    <a:pt x="43745" y="0"/>
                  </a:moveTo>
                  <a:lnTo>
                    <a:pt x="8385257" y="0"/>
                  </a:lnTo>
                  <a:lnTo>
                    <a:pt x="7268277" y="2521969"/>
                  </a:lnTo>
                  <a:lnTo>
                    <a:pt x="0" y="2521969"/>
                  </a:lnTo>
                  <a:lnTo>
                    <a:pt x="0" y="98770"/>
                  </a:lnTo>
                  <a:close/>
                </a:path>
              </a:pathLst>
            </a:custGeom>
            <a:solidFill>
              <a:srgbClr val="FFFFFF"/>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sp>
        <p:nvSpPr>
          <p:cNvPr id="12" name="文本框 11"/>
          <p:cNvSpPr txBox="1"/>
          <p:nvPr/>
        </p:nvSpPr>
        <p:spPr>
          <a:xfrm>
            <a:off x="1086795" y="2967900"/>
            <a:ext cx="7253970" cy="922020"/>
          </a:xfrm>
          <a:prstGeom prst="rect">
            <a:avLst/>
          </a:prstGeom>
          <a:noFill/>
        </p:spPr>
        <p:txBody>
          <a:bodyPr wrap="square" rtlCol="0">
            <a:spAutoFit/>
          </a:bodyPr>
          <a:lstStyle/>
          <a:p>
            <a:pPr lvl="0" algn="ctr">
              <a:defRPr/>
            </a:pPr>
            <a:r>
              <a:rPr kumimoji="0" lang="en-US" altLang="zh-CN" sz="5400" b="1" u="none" strike="noStrike" kern="0" cap="none" spc="0" normalizeH="0" baseline="0" noProof="0" dirty="0" smtClean="0">
                <a:ln>
                  <a:noFill/>
                </a:ln>
                <a:solidFill>
                  <a:schemeClr val="accent5">
                    <a:lumMod val="75000"/>
                  </a:schemeClr>
                </a:solidFill>
                <a:effectLst/>
                <a:uLnTx/>
                <a:uFillTx/>
                <a:latin typeface="思源黑体 CN Bold" panose="020B0800000000000000" pitchFamily="34" charset="-122"/>
                <a:ea typeface="思源黑体 CN Bold" panose="020B0800000000000000" pitchFamily="34" charset="-122"/>
                <a:cs typeface="思源黑体 CN Bold" panose="020B0800000000000000" pitchFamily="34" charset="-122"/>
              </a:rPr>
              <a:t>UDS</a:t>
            </a:r>
            <a:r>
              <a:rPr kumimoji="0" lang="zh-CN" altLang="en-US" sz="5400" b="1" u="none" strike="noStrike" kern="0" cap="none" spc="0" normalizeH="0" baseline="0" noProof="0" dirty="0" smtClean="0">
                <a:ln>
                  <a:noFill/>
                </a:ln>
                <a:solidFill>
                  <a:schemeClr val="accent5">
                    <a:lumMod val="75000"/>
                  </a:schemeClr>
                </a:solidFill>
                <a:effectLst/>
                <a:uLnTx/>
                <a:uFillTx/>
                <a:latin typeface="思源黑体 CN Bold" panose="020B0800000000000000" pitchFamily="34" charset="-122"/>
                <a:ea typeface="思源黑体 CN Bold" panose="020B0800000000000000" pitchFamily="34" charset="-122"/>
                <a:cs typeface="思源黑体 CN Bold" panose="020B0800000000000000" pitchFamily="34" charset="-122"/>
              </a:rPr>
              <a:t>诊断培训</a:t>
            </a:r>
            <a:r>
              <a:rPr kumimoji="0" lang="zh-CN" altLang="en-US" sz="5400" b="1" u="none" strike="noStrike" kern="0" cap="none" spc="0" normalizeH="0" baseline="0" noProof="0" dirty="0" smtClean="0">
                <a:ln>
                  <a:noFill/>
                </a:ln>
                <a:solidFill>
                  <a:schemeClr val="accent5">
                    <a:lumMod val="75000"/>
                  </a:schemeClr>
                </a:solidFill>
                <a:effectLst/>
                <a:uLnTx/>
                <a:uFillTx/>
                <a:latin typeface="思源黑体 CN Bold" panose="020B0800000000000000" pitchFamily="34" charset="-122"/>
                <a:ea typeface="思源黑体 CN Bold" panose="020B0800000000000000" pitchFamily="34" charset="-122"/>
                <a:cs typeface="思源黑体 CN Bold" panose="020B0800000000000000" pitchFamily="34" charset="-122"/>
              </a:rPr>
              <a:t>第二期</a:t>
            </a:r>
            <a:endParaRPr kumimoji="0" lang="zh-CN" altLang="en-US" sz="5400" b="1" u="none" strike="noStrike" kern="0" cap="none" spc="0" normalizeH="0" baseline="0" noProof="0" dirty="0" smtClean="0">
              <a:ln>
                <a:noFill/>
              </a:ln>
              <a:solidFill>
                <a:schemeClr val="accent5">
                  <a:lumMod val="75000"/>
                </a:schemeClr>
              </a:solidFill>
              <a:effectLst/>
              <a:uLnTx/>
              <a:uFillTx/>
              <a:latin typeface="思源黑体 CN Bold" panose="020B0800000000000000" pitchFamily="34" charset="-122"/>
              <a:ea typeface="思源黑体 CN Bold" panose="020B0800000000000000" pitchFamily="34" charset="-122"/>
              <a:cs typeface="思源黑体 CN Bold" panose="020B0800000000000000" pitchFamily="34" charset="-122"/>
            </a:endParaRPr>
          </a:p>
        </p:txBody>
      </p:sp>
      <p:sp>
        <p:nvSpPr>
          <p:cNvPr id="3" name="副标题 2"/>
          <p:cNvSpPr>
            <a:spLocks noGrp="1"/>
          </p:cNvSpPr>
          <p:nvPr>
            <p:ph type="subTitle" idx="1"/>
            <p:custDataLst>
              <p:tags r:id="rId1"/>
            </p:custDataLst>
          </p:nvPr>
        </p:nvSpPr>
        <p:spPr>
          <a:xfrm>
            <a:off x="6110605" y="5196205"/>
            <a:ext cx="4957445" cy="855980"/>
          </a:xfrm>
        </p:spPr>
        <p:txBody>
          <a:bodyPr>
            <a:normAutofit fontScale="70000"/>
          </a:bodyPr>
          <a:p>
            <a:pPr algn="r"/>
            <a:r>
              <a:rPr lang="zh-CN" altLang="en-US" sz="2570">
                <a:solidFill>
                  <a:srgbClr val="3F94D5"/>
                </a:solidFill>
                <a:latin typeface="思源黑体 CN Bold" panose="020B0800000000000000" pitchFamily="34" charset="-122"/>
                <a:ea typeface="思源黑体 CN Bold" panose="020B0800000000000000" pitchFamily="34" charset="-122"/>
                <a:cs typeface="思源黑体 CN Bold" panose="020B0800000000000000" pitchFamily="34" charset="-122"/>
              </a:rPr>
              <a:t>主讲人：</a:t>
            </a:r>
            <a:r>
              <a:rPr lang="zh-CN" altLang="en-US" sz="2570">
                <a:solidFill>
                  <a:srgbClr val="3F94D5"/>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lt"/>
              </a:rPr>
              <a:t>李晶茹</a:t>
            </a:r>
            <a:endParaRPr lang="zh-CN" altLang="en-US" sz="2570">
              <a:solidFill>
                <a:srgbClr val="3F94D5"/>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lt"/>
            </a:endParaRPr>
          </a:p>
          <a:p>
            <a:pPr algn="r"/>
            <a:r>
              <a:rPr lang="zh-CN" altLang="en-US" sz="2570">
                <a:solidFill>
                  <a:srgbClr val="3F94D5"/>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lt"/>
              </a:rPr>
              <a:t>时间：20</a:t>
            </a:r>
            <a:r>
              <a:rPr lang="en-US" altLang="zh-CN" sz="2570">
                <a:solidFill>
                  <a:srgbClr val="3F94D5"/>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lt"/>
              </a:rPr>
              <a:t>22</a:t>
            </a:r>
            <a:r>
              <a:rPr lang="zh-CN" altLang="en-US" sz="2570">
                <a:solidFill>
                  <a:srgbClr val="3F94D5"/>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lt"/>
              </a:rPr>
              <a:t>年</a:t>
            </a:r>
            <a:r>
              <a:rPr lang="en-US" altLang="zh-CN" sz="2570">
                <a:solidFill>
                  <a:srgbClr val="3F94D5"/>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lt"/>
              </a:rPr>
              <a:t>11</a:t>
            </a:r>
            <a:r>
              <a:rPr lang="zh-CN" altLang="en-US" sz="2570">
                <a:solidFill>
                  <a:srgbClr val="3F94D5"/>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lt"/>
              </a:rPr>
              <a:t>月</a:t>
            </a:r>
            <a:r>
              <a:rPr lang="en-US" altLang="zh-CN" sz="2570">
                <a:solidFill>
                  <a:srgbClr val="3F94D5"/>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lt"/>
              </a:rPr>
              <a:t>28</a:t>
            </a:r>
            <a:r>
              <a:rPr lang="zh-CN" altLang="en-US" sz="2570">
                <a:solidFill>
                  <a:srgbClr val="3F94D5"/>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lt"/>
              </a:rPr>
              <a:t>日</a:t>
            </a:r>
            <a:endParaRPr lang="zh-CN" altLang="en-US" sz="2570">
              <a:solidFill>
                <a:srgbClr val="3F94D5"/>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0-#ppt_w/2"/>
                                          </p:val>
                                        </p:tav>
                                        <p:tav tm="100000">
                                          <p:val>
                                            <p:strVal val="#ppt_x"/>
                                          </p:val>
                                        </p:tav>
                                      </p:tavLst>
                                    </p:anim>
                                    <p:anim calcmode="lin" valueType="num">
                                      <p:cBhvr additive="base">
                                        <p:cTn id="8" dur="500" fill="hold"/>
                                        <p:tgtEl>
                                          <p:spTgt spid="47"/>
                                        </p:tgtEl>
                                        <p:attrNameLst>
                                          <p:attrName>ppt_y</p:attrName>
                                        </p:attrNameLst>
                                      </p:cBhvr>
                                      <p:tavLst>
                                        <p:tav tm="0">
                                          <p:val>
                                            <p:strVal val="#ppt_y"/>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0-#ppt_h/2"/>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44"/>
                                        </p:tgtEl>
                                        <p:attrNameLst>
                                          <p:attrName>style.visibility</p:attrName>
                                        </p:attrNameLst>
                                      </p:cBhvr>
                                      <p:to>
                                        <p:strVal val="visible"/>
                                      </p:to>
                                    </p:set>
                                    <p:anim calcmode="lin" valueType="num">
                                      <p:cBhvr additive="base">
                                        <p:cTn id="15" dur="500" fill="hold"/>
                                        <p:tgtEl>
                                          <p:spTgt spid="44"/>
                                        </p:tgtEl>
                                        <p:attrNameLst>
                                          <p:attrName>ppt_x</p:attrName>
                                        </p:attrNameLst>
                                      </p:cBhvr>
                                      <p:tavLst>
                                        <p:tav tm="0">
                                          <p:val>
                                            <p:strVal val="1+#ppt_w/2"/>
                                          </p:val>
                                        </p:tav>
                                        <p:tav tm="100000">
                                          <p:val>
                                            <p:strVal val="#ppt_x"/>
                                          </p:val>
                                        </p:tav>
                                      </p:tavLst>
                                    </p:anim>
                                    <p:anim calcmode="lin" valueType="num">
                                      <p:cBhvr additive="base">
                                        <p:cTn id="16" dur="500" fill="hold"/>
                                        <p:tgtEl>
                                          <p:spTgt spid="44"/>
                                        </p:tgtEl>
                                        <p:attrNameLst>
                                          <p:attrName>ppt_y</p:attrName>
                                        </p:attrNameLst>
                                      </p:cBhvr>
                                      <p:tavLst>
                                        <p:tav tm="0">
                                          <p:val>
                                            <p:strVal val="#ppt_y"/>
                                          </p:val>
                                        </p:tav>
                                        <p:tav tm="100000">
                                          <p:val>
                                            <p:strVal val="#ppt_y"/>
                                          </p:val>
                                        </p:tav>
                                      </p:tavLst>
                                    </p:anim>
                                  </p:childTnLst>
                                </p:cTn>
                              </p:par>
                              <p:par>
                                <p:cTn id="17" presetID="2" presetClass="entr" presetSubtype="6" fill="hold" grpId="0" nodeType="withEffect">
                                  <p:stCondLst>
                                    <p:cond delay="0"/>
                                  </p:stCondLst>
                                  <p:childTnLst>
                                    <p:set>
                                      <p:cBhvr>
                                        <p:cTn id="18" dur="1" fill="hold">
                                          <p:stCondLst>
                                            <p:cond delay="0"/>
                                          </p:stCondLst>
                                        </p:cTn>
                                        <p:tgtEl>
                                          <p:spTgt spid="40"/>
                                        </p:tgtEl>
                                        <p:attrNameLst>
                                          <p:attrName>style.visibility</p:attrName>
                                        </p:attrNameLst>
                                      </p:cBhvr>
                                      <p:to>
                                        <p:strVal val="visible"/>
                                      </p:to>
                                    </p:set>
                                    <p:anim calcmode="lin" valueType="num">
                                      <p:cBhvr additive="base">
                                        <p:cTn id="19" dur="500" fill="hold"/>
                                        <p:tgtEl>
                                          <p:spTgt spid="40"/>
                                        </p:tgtEl>
                                        <p:attrNameLst>
                                          <p:attrName>ppt_x</p:attrName>
                                        </p:attrNameLst>
                                      </p:cBhvr>
                                      <p:tavLst>
                                        <p:tav tm="0">
                                          <p:val>
                                            <p:strVal val="1+#ppt_w/2"/>
                                          </p:val>
                                        </p:tav>
                                        <p:tav tm="100000">
                                          <p:val>
                                            <p:strVal val="#ppt_x"/>
                                          </p:val>
                                        </p:tav>
                                      </p:tavLst>
                                    </p:anim>
                                    <p:anim calcmode="lin" valueType="num">
                                      <p:cBhvr additive="base">
                                        <p:cTn id="20" dur="500" fill="hold"/>
                                        <p:tgtEl>
                                          <p:spTgt spid="40"/>
                                        </p:tgtEl>
                                        <p:attrNameLst>
                                          <p:attrName>ppt_y</p:attrName>
                                        </p:attrNameLst>
                                      </p:cBhvr>
                                      <p:tavLst>
                                        <p:tav tm="0">
                                          <p:val>
                                            <p:strVal val="1+#ppt_h/2"/>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fill="hold"/>
                                        <p:tgtEl>
                                          <p:spTgt spid="12"/>
                                        </p:tgtEl>
                                        <p:attrNameLst>
                                          <p:attrName>ppt_x</p:attrName>
                                        </p:attrNameLst>
                                      </p:cBhvr>
                                      <p:tavLst>
                                        <p:tav tm="0">
                                          <p:val>
                                            <p:strVal val="0-#ppt_w/2"/>
                                          </p:val>
                                        </p:tav>
                                        <p:tav tm="100000">
                                          <p:val>
                                            <p:strVal val="#ppt_x"/>
                                          </p:val>
                                        </p:tav>
                                      </p:tavLst>
                                    </p:anim>
                                    <p:anim calcmode="lin" valueType="num">
                                      <p:cBhvr additive="base">
                                        <p:cTn id="24"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4" grpId="0" animBg="1"/>
      <p:bldP spid="40" grpId="0" animBg="1"/>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形状 69"/>
          <p:cNvSpPr/>
          <p:nvPr/>
        </p:nvSpPr>
        <p:spPr>
          <a:xfrm>
            <a:off x="11011372" y="0"/>
            <a:ext cx="1180628" cy="850994"/>
          </a:xfrm>
          <a:custGeom>
            <a:avLst/>
            <a:gdLst>
              <a:gd name="connsiteX0" fmla="*/ 0 w 1180628"/>
              <a:gd name="connsiteY0" fmla="*/ 0 h 850994"/>
              <a:gd name="connsiteX1" fmla="*/ 232365 w 1180628"/>
              <a:gd name="connsiteY1" fmla="*/ 0 h 850994"/>
              <a:gd name="connsiteX2" fmla="*/ 270754 w 1180628"/>
              <a:gd name="connsiteY2" fmla="*/ 123670 h 850994"/>
              <a:gd name="connsiteX3" fmla="*/ 1027090 w 1180628"/>
              <a:gd name="connsiteY3" fmla="*/ 625003 h 850994"/>
              <a:gd name="connsiteX4" fmla="*/ 1111016 w 1180628"/>
              <a:gd name="connsiteY4" fmla="*/ 620765 h 850994"/>
              <a:gd name="connsiteX5" fmla="*/ 1180628 w 1180628"/>
              <a:gd name="connsiteY5" fmla="*/ 610141 h 850994"/>
              <a:gd name="connsiteX6" fmla="*/ 1180628 w 1180628"/>
              <a:gd name="connsiteY6" fmla="*/ 838492 h 850994"/>
              <a:gd name="connsiteX7" fmla="*/ 1134124 w 1180628"/>
              <a:gd name="connsiteY7" fmla="*/ 845590 h 850994"/>
              <a:gd name="connsiteX8" fmla="*/ 1027091 w 1180628"/>
              <a:gd name="connsiteY8" fmla="*/ 850994 h 850994"/>
              <a:gd name="connsiteX9" fmla="*/ 1526 w 1180628"/>
              <a:gd name="connsiteY9" fmla="*/ 15135 h 85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0628" h="850994">
                <a:moveTo>
                  <a:pt x="0" y="0"/>
                </a:moveTo>
                <a:lnTo>
                  <a:pt x="232365" y="0"/>
                </a:lnTo>
                <a:lnTo>
                  <a:pt x="270754" y="123670"/>
                </a:lnTo>
                <a:cubicBezTo>
                  <a:pt x="395364" y="418283"/>
                  <a:pt x="687086" y="625003"/>
                  <a:pt x="1027090" y="625003"/>
                </a:cubicBezTo>
                <a:cubicBezTo>
                  <a:pt x="1055424" y="625003"/>
                  <a:pt x="1083422" y="623568"/>
                  <a:pt x="1111016" y="620765"/>
                </a:cubicBezTo>
                <a:lnTo>
                  <a:pt x="1180628" y="610141"/>
                </a:lnTo>
                <a:lnTo>
                  <a:pt x="1180628" y="838492"/>
                </a:lnTo>
                <a:lnTo>
                  <a:pt x="1134124" y="845590"/>
                </a:lnTo>
                <a:cubicBezTo>
                  <a:pt x="1098932" y="849163"/>
                  <a:pt x="1063225" y="850994"/>
                  <a:pt x="1027091" y="850994"/>
                </a:cubicBezTo>
                <a:cubicBezTo>
                  <a:pt x="521210" y="850994"/>
                  <a:pt x="99139" y="492159"/>
                  <a:pt x="1526" y="1513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grpSp>
        <p:nvGrpSpPr>
          <p:cNvPr id="2" name="组合 1"/>
          <p:cNvGrpSpPr/>
          <p:nvPr/>
        </p:nvGrpSpPr>
        <p:grpSpPr>
          <a:xfrm>
            <a:off x="418780" y="752296"/>
            <a:ext cx="5922645" cy="861695"/>
            <a:chOff x="418780" y="813256"/>
            <a:chExt cx="5922645" cy="861695"/>
          </a:xfrm>
        </p:grpSpPr>
        <p:grpSp>
          <p:nvGrpSpPr>
            <p:cNvPr id="40" name="组合 39"/>
            <p:cNvGrpSpPr/>
            <p:nvPr/>
          </p:nvGrpSpPr>
          <p:grpSpPr>
            <a:xfrm>
              <a:off x="418780" y="825975"/>
              <a:ext cx="483239" cy="405448"/>
              <a:chOff x="11048361" y="5821282"/>
              <a:chExt cx="483239" cy="405448"/>
            </a:xfrm>
          </p:grpSpPr>
          <p:sp>
            <p:nvSpPr>
              <p:cNvPr id="41" name="等腰三角形 40"/>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42" name="等腰三角形 41"/>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43" name="文本框 42"/>
            <p:cNvSpPr txBox="1"/>
            <p:nvPr/>
          </p:nvSpPr>
          <p:spPr>
            <a:xfrm>
              <a:off x="914715" y="813256"/>
              <a:ext cx="5426710" cy="861695"/>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0X2E</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服务</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通过</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ID</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写数据</a:t>
              </a: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a:p>
              <a:pPr marL="0" marR="0" lvl="0" indent="0"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p:txBody>
        </p:sp>
      </p:grpSp>
      <p:sp>
        <p:nvSpPr>
          <p:cNvPr id="49" name="圆: 空心 48"/>
          <p:cNvSpPr/>
          <p:nvPr/>
        </p:nvSpPr>
        <p:spPr>
          <a:xfrm>
            <a:off x="1065004" y="1371104"/>
            <a:ext cx="734188" cy="734188"/>
          </a:xfrm>
          <a:prstGeom prst="donut">
            <a:avLst>
              <a:gd name="adj" fmla="val 1079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grpSp>
        <p:nvGrpSpPr>
          <p:cNvPr id="139" name="组合 138"/>
          <p:cNvGrpSpPr/>
          <p:nvPr/>
        </p:nvGrpSpPr>
        <p:grpSpPr>
          <a:xfrm>
            <a:off x="3167428" y="5283200"/>
            <a:ext cx="781650" cy="869060"/>
            <a:chOff x="-2814117" y="2660410"/>
            <a:chExt cx="2621280" cy="2621280"/>
          </a:xfrm>
        </p:grpSpPr>
        <p:sp>
          <p:nvSpPr>
            <p:cNvPr id="140" name="矩形 139"/>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141" name="直接连接符 140"/>
            <p:cNvCxnSpPr>
              <a:stCxn id="140" idx="0"/>
              <a:endCxn id="140"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40" idx="1"/>
              <a:endCxn id="140"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23" name="矩形: 圆角 22"/>
          <p:cNvSpPr/>
          <p:nvPr/>
        </p:nvSpPr>
        <p:spPr>
          <a:xfrm>
            <a:off x="1442085" y="1575435"/>
            <a:ext cx="9057640" cy="457708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圆角 25"/>
          <p:cNvSpPr/>
          <p:nvPr/>
        </p:nvSpPr>
        <p:spPr>
          <a:xfrm>
            <a:off x="4858962" y="1957782"/>
            <a:ext cx="2223446" cy="494514"/>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charset="-122"/>
                <a:ea typeface="微软雅黑" panose="020B0503020204020204" charset="-122"/>
              </a:rPr>
              <a:t>功能描述</a:t>
            </a:r>
            <a:endParaRPr lang="zh-CN" altLang="en-US" dirty="0">
              <a:latin typeface="微软雅黑" panose="020B0503020204020204" charset="-122"/>
              <a:ea typeface="微软雅黑" panose="020B0503020204020204" charset="-122"/>
            </a:endParaRPr>
          </a:p>
        </p:txBody>
      </p:sp>
      <p:sp>
        <p:nvSpPr>
          <p:cNvPr id="27" name="文本框 26"/>
          <p:cNvSpPr txBox="1"/>
          <p:nvPr/>
        </p:nvSpPr>
        <p:spPr>
          <a:xfrm>
            <a:off x="2196465" y="2426970"/>
            <a:ext cx="7429500" cy="1126490"/>
          </a:xfrm>
          <a:prstGeom prst="rect">
            <a:avLst/>
          </a:prstGeom>
          <a:noFill/>
        </p:spPr>
        <p:txBody>
          <a:bodyPr wrap="square" lIns="0" tIns="0" rIns="0" bIns="0">
            <a:noAutofit/>
          </a:bodyPr>
          <a:lstStyle/>
          <a:p>
            <a:pPr algn="l" fontAlgn="auto">
              <a:lnSpc>
                <a:spcPct val="200000"/>
              </a:lnSpc>
            </a:pP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2E</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服务作为诊断服务中的基础服务，主要用于</a:t>
            </a:r>
            <a:r>
              <a:rPr lang="zh-CN" alt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写入</a:t>
            </a:r>
            <a:r>
              <a:rPr lang="en-US" altLang="zh-CN"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ECU</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数据的</a:t>
            </a:r>
            <a:r>
              <a:rPr lang="zh-CN" alt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外部接口</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，可实时</a:t>
            </a:r>
            <a:r>
              <a:rPr lang="zh-CN" alt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获取版本信息</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相关以及</a:t>
            </a:r>
            <a:r>
              <a:rPr lang="zh-CN" alt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内部数据相关</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a:t>
            </a:r>
            <a:r>
              <a:rPr lang="zh-CN" alt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诊断相关</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等。</a:t>
            </a:r>
            <a:endPar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p:txBody>
      </p:sp>
      <p:grpSp>
        <p:nvGrpSpPr>
          <p:cNvPr id="72" name="组合 71"/>
          <p:cNvGrpSpPr/>
          <p:nvPr/>
        </p:nvGrpSpPr>
        <p:grpSpPr>
          <a:xfrm>
            <a:off x="10706945" y="5283200"/>
            <a:ext cx="781650" cy="869060"/>
            <a:chOff x="-2814117" y="2660410"/>
            <a:chExt cx="2621280" cy="2621280"/>
          </a:xfrm>
        </p:grpSpPr>
        <p:sp>
          <p:nvSpPr>
            <p:cNvPr id="84" name="矩形 83"/>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85" name="直接连接符 84"/>
            <p:cNvCxnSpPr>
              <a:stCxn id="84" idx="0"/>
              <a:endCxn id="84"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a:stCxn id="84" idx="1"/>
              <a:endCxn id="84"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5" name="左大括号 4"/>
          <p:cNvSpPr/>
          <p:nvPr/>
        </p:nvSpPr>
        <p:spPr>
          <a:xfrm>
            <a:off x="2203450" y="3825875"/>
            <a:ext cx="142240" cy="68707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7" name="文本框 6"/>
          <p:cNvSpPr txBox="1"/>
          <p:nvPr/>
        </p:nvSpPr>
        <p:spPr>
          <a:xfrm>
            <a:off x="2470785" y="3555365"/>
            <a:ext cx="7155180" cy="1165860"/>
          </a:xfrm>
          <a:prstGeom prst="rect">
            <a:avLst/>
          </a:prstGeom>
          <a:noFill/>
        </p:spPr>
        <p:txBody>
          <a:bodyPr wrap="square" lIns="0" tIns="0" rIns="0" bIns="0">
            <a:noAutofit/>
          </a:bodyPr>
          <a:p>
            <a:pPr algn="l" fontAlgn="auto">
              <a:lnSpc>
                <a:spcPct val="200000"/>
              </a:lnSpc>
            </a:pP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1.版本信息相关：软件版本+硬件版本</a:t>
            </a:r>
            <a:endPar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200000"/>
              </a:lnSpc>
            </a:pP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2.内部数据相关：车辆总里程，ECU供电电压，车辆VIN码（每辆车都有它唯一标识符，即VIN码）等。</a:t>
            </a:r>
            <a:endPar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200000"/>
              </a:lnSpc>
            </a:pP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3.诊断相关：当前诊断会话（和诊断相关的，通过读取DID信息，ECU</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返回当前诊断处于哪个会话模式）。</a:t>
            </a:r>
            <a:endPar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sp>
        <p:nvSpPr>
          <p:cNvPr id="6" name="文本框 5"/>
          <p:cNvSpPr txBox="1"/>
          <p:nvPr/>
        </p:nvSpPr>
        <p:spPr>
          <a:xfrm>
            <a:off x="1931035" y="4705350"/>
            <a:ext cx="7682230" cy="1152525"/>
          </a:xfrm>
          <a:prstGeom prst="rect">
            <a:avLst/>
          </a:prstGeom>
          <a:noFill/>
        </p:spPr>
        <p:txBody>
          <a:bodyPr wrap="square" lIns="0" tIns="0" rIns="0" bIns="0">
            <a:noAutofit/>
          </a:bodyPr>
          <a:p>
            <a:pPr algn="l" fontAlgn="auto">
              <a:lnSpc>
                <a:spcPct val="200000"/>
              </a:lnSpc>
            </a:pPr>
            <a:r>
              <a:rPr lang="en-US" altLang="zh-CN" sz="1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sz="16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0X2</a:t>
            </a:r>
            <a:r>
              <a:rPr lang="en-US" altLang="zh-CN"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E</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服务用于</a:t>
            </a:r>
            <a:r>
              <a:rPr lang="en-US" altLang="zh-CN"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a:t>
            </a:r>
            <a:r>
              <a:rPr lang="en-US" altLang="zh-CN"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DID</a:t>
            </a:r>
            <a:r>
              <a:rPr lang="en-US" altLang="zh-CN" sz="1400" b="1" baseline="30000" dirty="0">
                <a:noFill/>
                <a:latin typeface="微软雅黑" panose="020B0503020204020204" charset="-122"/>
                <a:ea typeface="微软雅黑" panose="020B0503020204020204" charset="-122"/>
                <a:cs typeface="微软雅黑" panose="020B0503020204020204" charset="-122"/>
              </a:rPr>
              <a:t> </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写入数据</a:t>
            </a:r>
            <a:r>
              <a:rPr lang="en-US" altLang="zh-CN" sz="1400" b="1" baseline="30000" dirty="0">
                <a:noFill/>
                <a:latin typeface="微软雅黑" panose="020B0503020204020204" charset="-122"/>
                <a:ea typeface="微软雅黑" panose="020B0503020204020204" charset="-122"/>
                <a:cs typeface="微软雅黑" panose="020B0503020204020204" charset="-122"/>
              </a:rPr>
              <a:t>         </a:t>
            </a:r>
            <a:r>
              <a:rPr lang="en-US" altLang="zh-CN"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客户端请求格式为</a:t>
            </a:r>
            <a:r>
              <a:rPr lang="en-US" altLang="zh-CN" sz="1400" b="1" dirty="0">
                <a:latin typeface="微软雅黑" panose="020B0503020204020204" charset="-122"/>
                <a:ea typeface="微软雅黑" panose="020B0503020204020204" charset="-122"/>
                <a:cs typeface="微软雅黑" panose="020B0503020204020204" charset="-122"/>
                <a:sym typeface="+mn-ea"/>
              </a:rPr>
              <a:t>:“</a:t>
            </a:r>
            <a:r>
              <a:rPr lang="en-US" altLang="zh-CN"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2E+DID</a:t>
            </a:r>
            <a:r>
              <a:rPr lang="zh-CN" alt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（两个字节）</a:t>
            </a:r>
            <a:r>
              <a:rPr lang="en-US" altLang="zh-CN"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a:t>
            </a:r>
            <a:r>
              <a:rPr lang="zh-CN" alt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写入的数值</a:t>
            </a:r>
            <a:r>
              <a:rPr lang="en-US" altLang="zh-CN" sz="1400" b="1" dirty="0">
                <a:latin typeface="微软雅黑" panose="020B0503020204020204" charset="-122"/>
                <a:ea typeface="微软雅黑" panose="020B0503020204020204" charset="-122"/>
                <a:cs typeface="微软雅黑" panose="020B0503020204020204" charset="-122"/>
                <a:sym typeface="+mn-ea"/>
              </a:rPr>
              <a:t>”</a:t>
            </a:r>
            <a:r>
              <a:rPr lang="en-US" altLang="zh-CN" sz="1400" b="1" baseline="30000" dirty="0">
                <a:noFill/>
                <a:latin typeface="微软雅黑" panose="020B0503020204020204" charset="-122"/>
                <a:ea typeface="微软雅黑" panose="020B0503020204020204" charset="-122"/>
                <a:cs typeface="微软雅黑" panose="020B0503020204020204" charset="-122"/>
              </a:rPr>
              <a:t>                    </a:t>
            </a:r>
            <a:endParaRPr lang="en-US" altLang="zh-CN" sz="1400" b="1" baseline="30000" dirty="0">
              <a:noFill/>
              <a:latin typeface="微软雅黑" panose="020B0503020204020204" charset="-122"/>
              <a:ea typeface="微软雅黑" panose="020B0503020204020204" charset="-122"/>
              <a:cs typeface="微软雅黑" panose="020B0503020204020204" charset="-122"/>
            </a:endParaRPr>
          </a:p>
          <a:p>
            <a:pPr algn="l" fontAlgn="auto">
              <a:lnSpc>
                <a:spcPct val="200000"/>
              </a:lnSpc>
            </a:pPr>
            <a:r>
              <a:rPr lang="en-US" altLang="zh-CN" sz="1400" b="1" baseline="30000" dirty="0">
                <a:noFill/>
                <a:latin typeface="微软雅黑" panose="020B0503020204020204" charset="-122"/>
                <a:ea typeface="微软雅黑" panose="020B0503020204020204" charset="-122"/>
                <a:cs typeface="微软雅黑" panose="020B0503020204020204" charset="-122"/>
              </a:rPr>
              <a:t>          </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服务端肯定响应为</a:t>
            </a:r>
            <a:r>
              <a:rPr lang="en-US" altLang="zh-CN"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r>
              <a:rPr lang="en-US" altLang="zh-CN"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6E+DID</a:t>
            </a:r>
            <a:r>
              <a:rPr lang="en-US" altLang="zh-CN"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否定响应为</a:t>
            </a:r>
            <a:r>
              <a:rPr lang="en-US" altLang="zh-CN"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r>
              <a:rPr lang="en-US" altLang="zh-CN"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7F+2E+NRC</a:t>
            </a:r>
            <a:r>
              <a:rPr lang="zh-CN" alt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码</a:t>
            </a:r>
            <a:r>
              <a:rPr lang="en-US" altLang="zh-CN"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endPar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200000"/>
              </a:lnSpc>
            </a:pPr>
            <a:endPar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形状 69"/>
          <p:cNvSpPr/>
          <p:nvPr/>
        </p:nvSpPr>
        <p:spPr>
          <a:xfrm>
            <a:off x="11011372" y="0"/>
            <a:ext cx="1180628" cy="850994"/>
          </a:xfrm>
          <a:custGeom>
            <a:avLst/>
            <a:gdLst>
              <a:gd name="connsiteX0" fmla="*/ 0 w 1180628"/>
              <a:gd name="connsiteY0" fmla="*/ 0 h 850994"/>
              <a:gd name="connsiteX1" fmla="*/ 232365 w 1180628"/>
              <a:gd name="connsiteY1" fmla="*/ 0 h 850994"/>
              <a:gd name="connsiteX2" fmla="*/ 270754 w 1180628"/>
              <a:gd name="connsiteY2" fmla="*/ 123670 h 850994"/>
              <a:gd name="connsiteX3" fmla="*/ 1027090 w 1180628"/>
              <a:gd name="connsiteY3" fmla="*/ 625003 h 850994"/>
              <a:gd name="connsiteX4" fmla="*/ 1111016 w 1180628"/>
              <a:gd name="connsiteY4" fmla="*/ 620765 h 850994"/>
              <a:gd name="connsiteX5" fmla="*/ 1180628 w 1180628"/>
              <a:gd name="connsiteY5" fmla="*/ 610141 h 850994"/>
              <a:gd name="connsiteX6" fmla="*/ 1180628 w 1180628"/>
              <a:gd name="connsiteY6" fmla="*/ 838492 h 850994"/>
              <a:gd name="connsiteX7" fmla="*/ 1134124 w 1180628"/>
              <a:gd name="connsiteY7" fmla="*/ 845590 h 850994"/>
              <a:gd name="connsiteX8" fmla="*/ 1027091 w 1180628"/>
              <a:gd name="connsiteY8" fmla="*/ 850994 h 850994"/>
              <a:gd name="connsiteX9" fmla="*/ 1526 w 1180628"/>
              <a:gd name="connsiteY9" fmla="*/ 15135 h 85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0628" h="850994">
                <a:moveTo>
                  <a:pt x="0" y="0"/>
                </a:moveTo>
                <a:lnTo>
                  <a:pt x="232365" y="0"/>
                </a:lnTo>
                <a:lnTo>
                  <a:pt x="270754" y="123670"/>
                </a:lnTo>
                <a:cubicBezTo>
                  <a:pt x="395364" y="418283"/>
                  <a:pt x="687086" y="625003"/>
                  <a:pt x="1027090" y="625003"/>
                </a:cubicBezTo>
                <a:cubicBezTo>
                  <a:pt x="1055424" y="625003"/>
                  <a:pt x="1083422" y="623568"/>
                  <a:pt x="1111016" y="620765"/>
                </a:cubicBezTo>
                <a:lnTo>
                  <a:pt x="1180628" y="610141"/>
                </a:lnTo>
                <a:lnTo>
                  <a:pt x="1180628" y="838492"/>
                </a:lnTo>
                <a:lnTo>
                  <a:pt x="1134124" y="845590"/>
                </a:lnTo>
                <a:cubicBezTo>
                  <a:pt x="1098932" y="849163"/>
                  <a:pt x="1063225" y="850994"/>
                  <a:pt x="1027091" y="850994"/>
                </a:cubicBezTo>
                <a:cubicBezTo>
                  <a:pt x="521210" y="850994"/>
                  <a:pt x="99139" y="492159"/>
                  <a:pt x="1526" y="1513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grpSp>
        <p:nvGrpSpPr>
          <p:cNvPr id="2" name="组合 1"/>
          <p:cNvGrpSpPr/>
          <p:nvPr/>
        </p:nvGrpSpPr>
        <p:grpSpPr>
          <a:xfrm>
            <a:off x="418780" y="752296"/>
            <a:ext cx="5922645" cy="861695"/>
            <a:chOff x="418780" y="813256"/>
            <a:chExt cx="5922645" cy="861695"/>
          </a:xfrm>
        </p:grpSpPr>
        <p:grpSp>
          <p:nvGrpSpPr>
            <p:cNvPr id="40" name="组合 39"/>
            <p:cNvGrpSpPr/>
            <p:nvPr/>
          </p:nvGrpSpPr>
          <p:grpSpPr>
            <a:xfrm>
              <a:off x="418780" y="825975"/>
              <a:ext cx="483239" cy="405448"/>
              <a:chOff x="11048361" y="5821282"/>
              <a:chExt cx="483239" cy="405448"/>
            </a:xfrm>
          </p:grpSpPr>
          <p:sp>
            <p:nvSpPr>
              <p:cNvPr id="41" name="等腰三角形 40"/>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42" name="等腰三角形 41"/>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43" name="文本框 42"/>
            <p:cNvSpPr txBox="1"/>
            <p:nvPr/>
          </p:nvSpPr>
          <p:spPr>
            <a:xfrm>
              <a:off x="914715" y="813256"/>
              <a:ext cx="5426710" cy="861695"/>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0X2E</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服务</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通过</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ID</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写数据</a:t>
              </a: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a:p>
              <a:pPr marL="0" marR="0" lvl="0" indent="0"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p:txBody>
        </p:sp>
      </p:grpSp>
      <p:sp>
        <p:nvSpPr>
          <p:cNvPr id="49" name="圆: 空心 48"/>
          <p:cNvSpPr/>
          <p:nvPr/>
        </p:nvSpPr>
        <p:spPr>
          <a:xfrm>
            <a:off x="1065004" y="1371104"/>
            <a:ext cx="734188" cy="734188"/>
          </a:xfrm>
          <a:prstGeom prst="donut">
            <a:avLst>
              <a:gd name="adj" fmla="val 1079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grpSp>
        <p:nvGrpSpPr>
          <p:cNvPr id="139" name="组合 138"/>
          <p:cNvGrpSpPr/>
          <p:nvPr/>
        </p:nvGrpSpPr>
        <p:grpSpPr>
          <a:xfrm>
            <a:off x="3167428" y="5283200"/>
            <a:ext cx="781650" cy="869060"/>
            <a:chOff x="-2814117" y="2660410"/>
            <a:chExt cx="2621280" cy="2621280"/>
          </a:xfrm>
        </p:grpSpPr>
        <p:sp>
          <p:nvSpPr>
            <p:cNvPr id="140" name="矩形 139"/>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141" name="直接连接符 140"/>
            <p:cNvCxnSpPr>
              <a:stCxn id="140" idx="0"/>
              <a:endCxn id="140"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40" idx="1"/>
              <a:endCxn id="140"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23" name="矩形: 圆角 22"/>
          <p:cNvSpPr/>
          <p:nvPr/>
        </p:nvSpPr>
        <p:spPr>
          <a:xfrm>
            <a:off x="1442085" y="1575435"/>
            <a:ext cx="9057640" cy="457708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圆角 25"/>
          <p:cNvSpPr/>
          <p:nvPr/>
        </p:nvSpPr>
        <p:spPr>
          <a:xfrm>
            <a:off x="4858962" y="1817447"/>
            <a:ext cx="2223446" cy="494514"/>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charset="-122"/>
                <a:ea typeface="微软雅黑" panose="020B0503020204020204" charset="-122"/>
                <a:sym typeface="+mn-ea"/>
              </a:rPr>
              <a:t>案例描述</a:t>
            </a:r>
            <a:endParaRPr lang="zh-CN" altLang="en-US" dirty="0">
              <a:latin typeface="微软雅黑" panose="020B0503020204020204" charset="-122"/>
              <a:ea typeface="微软雅黑" panose="020B0503020204020204" charset="-122"/>
            </a:endParaRPr>
          </a:p>
        </p:txBody>
      </p:sp>
      <p:grpSp>
        <p:nvGrpSpPr>
          <p:cNvPr id="72" name="组合 71"/>
          <p:cNvGrpSpPr/>
          <p:nvPr/>
        </p:nvGrpSpPr>
        <p:grpSpPr>
          <a:xfrm>
            <a:off x="10706945" y="5283200"/>
            <a:ext cx="781650" cy="869060"/>
            <a:chOff x="-2814117" y="2660410"/>
            <a:chExt cx="2621280" cy="2621280"/>
          </a:xfrm>
        </p:grpSpPr>
        <p:sp>
          <p:nvSpPr>
            <p:cNvPr id="84" name="矩形 83"/>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85" name="直接连接符 84"/>
            <p:cNvCxnSpPr>
              <a:stCxn id="84" idx="0"/>
              <a:endCxn id="84"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a:stCxn id="84" idx="1"/>
              <a:endCxn id="84"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pic>
        <p:nvPicPr>
          <p:cNvPr id="4" name="图片 3"/>
          <p:cNvPicPr>
            <a:picLocks noChangeAspect="1"/>
          </p:cNvPicPr>
          <p:nvPr/>
        </p:nvPicPr>
        <p:blipFill>
          <a:blip r:embed="rId1"/>
          <a:stretch>
            <a:fillRect/>
          </a:stretch>
        </p:blipFill>
        <p:spPr>
          <a:xfrm>
            <a:off x="2580640" y="2524760"/>
            <a:ext cx="6628765" cy="1007110"/>
          </a:xfrm>
          <a:prstGeom prst="rect">
            <a:avLst/>
          </a:prstGeom>
        </p:spPr>
      </p:pic>
      <p:sp>
        <p:nvSpPr>
          <p:cNvPr id="3" name="文本框 2"/>
          <p:cNvSpPr txBox="1"/>
          <p:nvPr/>
        </p:nvSpPr>
        <p:spPr>
          <a:xfrm>
            <a:off x="2495550" y="3641725"/>
            <a:ext cx="6950710" cy="1974215"/>
          </a:xfrm>
          <a:prstGeom prst="rect">
            <a:avLst/>
          </a:prstGeom>
          <a:noFill/>
        </p:spPr>
        <p:txBody>
          <a:bodyPr wrap="square" lIns="0" tIns="0" rIns="0" bIns="0">
            <a:noAutofit/>
          </a:bodyPr>
          <a:p>
            <a:pPr algn="l" fontAlgn="auto">
              <a:lnSpc>
                <a:spcPct val="200000"/>
              </a:lnSpc>
            </a:pPr>
            <a:r>
              <a:rPr lang="en-US" altLang="zh-CN" sz="12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10</a:t>
            </a:r>
            <a:r>
              <a:rPr lang="zh-CN" altLang="en-US" sz="12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开头的帧请求，代表这是一组多帧中的首</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帧</a:t>
            </a:r>
            <a:endPar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200000"/>
              </a:lnSpc>
            </a:pPr>
            <a:r>
              <a:rPr lang="en-US" altLang="zh-CN" sz="12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14</a:t>
            </a:r>
            <a:r>
              <a:rPr lang="zh-CN" altLang="en-US" sz="12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代表的是：</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0X10+0X4=16+4=20</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个字节有效</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数据。</a:t>
            </a:r>
            <a:endPar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200000"/>
              </a:lnSpc>
            </a:pPr>
            <a:r>
              <a:rPr lang="en-US" altLang="zh-CN" sz="12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2E+F190</a:t>
            </a:r>
            <a:r>
              <a:rPr lang="zh-CN" altLang="en-US" sz="12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（代表这是</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VIN</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码），想写入一个</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VIN</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码</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数据</a:t>
            </a:r>
            <a:endPar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200000"/>
              </a:lnSpc>
            </a:pPr>
            <a:r>
              <a:rPr lang="en-US" altLang="zh-CN" sz="12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21</a:t>
            </a:r>
            <a:r>
              <a:rPr lang="zh-CN" altLang="en-US" sz="12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是开头再请求，表示这是一个连续帧，序号为</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1</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。后面是</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VIN</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码的第</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4</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个字节</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第</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10</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字节</a:t>
            </a:r>
            <a:endPar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200000"/>
              </a:lnSpc>
            </a:pPr>
            <a:r>
              <a:rPr lang="en-US" altLang="zh-CN" sz="12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22</a:t>
            </a:r>
            <a:r>
              <a:rPr lang="zh-CN" altLang="en-US" sz="12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是开头继续请求，</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表示这是一个连续帧，序号为</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2</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。后面是</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VIN</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码的第</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11</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个字节</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第</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17</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字节</a:t>
            </a:r>
            <a:endPar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200000"/>
              </a:lnSpc>
            </a:pPr>
            <a:r>
              <a:rPr lang="en-US" altLang="zh-CN" sz="12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03</a:t>
            </a:r>
            <a:r>
              <a:rPr lang="zh-CN" altLang="en-US" sz="12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开头回复确认，</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0</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代表的一个单帧，</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3</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表示的是</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3</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个有效字节，</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6E</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表示我们确认执行了</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2E</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服务的</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请求</a:t>
            </a:r>
            <a:endPar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200000"/>
              </a:lnSpc>
            </a:pPr>
            <a:endPar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形状 69"/>
          <p:cNvSpPr/>
          <p:nvPr/>
        </p:nvSpPr>
        <p:spPr>
          <a:xfrm>
            <a:off x="11011372" y="0"/>
            <a:ext cx="1180628" cy="850994"/>
          </a:xfrm>
          <a:custGeom>
            <a:avLst/>
            <a:gdLst>
              <a:gd name="connsiteX0" fmla="*/ 0 w 1180628"/>
              <a:gd name="connsiteY0" fmla="*/ 0 h 850994"/>
              <a:gd name="connsiteX1" fmla="*/ 232365 w 1180628"/>
              <a:gd name="connsiteY1" fmla="*/ 0 h 850994"/>
              <a:gd name="connsiteX2" fmla="*/ 270754 w 1180628"/>
              <a:gd name="connsiteY2" fmla="*/ 123670 h 850994"/>
              <a:gd name="connsiteX3" fmla="*/ 1027090 w 1180628"/>
              <a:gd name="connsiteY3" fmla="*/ 625003 h 850994"/>
              <a:gd name="connsiteX4" fmla="*/ 1111016 w 1180628"/>
              <a:gd name="connsiteY4" fmla="*/ 620765 h 850994"/>
              <a:gd name="connsiteX5" fmla="*/ 1180628 w 1180628"/>
              <a:gd name="connsiteY5" fmla="*/ 610141 h 850994"/>
              <a:gd name="connsiteX6" fmla="*/ 1180628 w 1180628"/>
              <a:gd name="connsiteY6" fmla="*/ 838492 h 850994"/>
              <a:gd name="connsiteX7" fmla="*/ 1134124 w 1180628"/>
              <a:gd name="connsiteY7" fmla="*/ 845590 h 850994"/>
              <a:gd name="connsiteX8" fmla="*/ 1027091 w 1180628"/>
              <a:gd name="connsiteY8" fmla="*/ 850994 h 850994"/>
              <a:gd name="connsiteX9" fmla="*/ 1526 w 1180628"/>
              <a:gd name="connsiteY9" fmla="*/ 15135 h 85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0628" h="850994">
                <a:moveTo>
                  <a:pt x="0" y="0"/>
                </a:moveTo>
                <a:lnTo>
                  <a:pt x="232365" y="0"/>
                </a:lnTo>
                <a:lnTo>
                  <a:pt x="270754" y="123670"/>
                </a:lnTo>
                <a:cubicBezTo>
                  <a:pt x="395364" y="418283"/>
                  <a:pt x="687086" y="625003"/>
                  <a:pt x="1027090" y="625003"/>
                </a:cubicBezTo>
                <a:cubicBezTo>
                  <a:pt x="1055424" y="625003"/>
                  <a:pt x="1083422" y="623568"/>
                  <a:pt x="1111016" y="620765"/>
                </a:cubicBezTo>
                <a:lnTo>
                  <a:pt x="1180628" y="610141"/>
                </a:lnTo>
                <a:lnTo>
                  <a:pt x="1180628" y="838492"/>
                </a:lnTo>
                <a:lnTo>
                  <a:pt x="1134124" y="845590"/>
                </a:lnTo>
                <a:cubicBezTo>
                  <a:pt x="1098932" y="849163"/>
                  <a:pt x="1063225" y="850994"/>
                  <a:pt x="1027091" y="850994"/>
                </a:cubicBezTo>
                <a:cubicBezTo>
                  <a:pt x="521210" y="850994"/>
                  <a:pt x="99139" y="492159"/>
                  <a:pt x="1526" y="1513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grpSp>
        <p:nvGrpSpPr>
          <p:cNvPr id="2" name="组合 1"/>
          <p:cNvGrpSpPr/>
          <p:nvPr/>
        </p:nvGrpSpPr>
        <p:grpSpPr>
          <a:xfrm>
            <a:off x="418780" y="752296"/>
            <a:ext cx="5932170" cy="430530"/>
            <a:chOff x="418780" y="813256"/>
            <a:chExt cx="5932170" cy="430530"/>
          </a:xfrm>
        </p:grpSpPr>
        <p:grpSp>
          <p:nvGrpSpPr>
            <p:cNvPr id="40" name="组合 39"/>
            <p:cNvGrpSpPr/>
            <p:nvPr/>
          </p:nvGrpSpPr>
          <p:grpSpPr>
            <a:xfrm>
              <a:off x="418780" y="825975"/>
              <a:ext cx="483239" cy="405448"/>
              <a:chOff x="11048361" y="5821282"/>
              <a:chExt cx="483239" cy="405448"/>
            </a:xfrm>
          </p:grpSpPr>
          <p:sp>
            <p:nvSpPr>
              <p:cNvPr id="41" name="等腰三角形 40"/>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42" name="等腰三角形 41"/>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43" name="文本框 42"/>
            <p:cNvSpPr txBox="1"/>
            <p:nvPr/>
          </p:nvSpPr>
          <p:spPr>
            <a:xfrm>
              <a:off x="924240" y="813256"/>
              <a:ext cx="5426710" cy="430530"/>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en-US" sz="2800" b="1" noProof="0" dirty="0">
                  <a:ln>
                    <a:noFill/>
                  </a:ln>
                  <a:solidFill>
                    <a:srgbClr val="3F62FD"/>
                  </a:solidFill>
                  <a:effectLst/>
                  <a:uLnTx/>
                  <a:uFillTx/>
                  <a:latin typeface="微软雅黑" panose="020B0503020204020204" charset="-122"/>
                  <a:ea typeface="微软雅黑" panose="020B0503020204020204" charset="-122"/>
                  <a:sym typeface="+mn-ea"/>
                </a:rPr>
                <a:t>24/</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2A</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服务</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功能</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描述</a:t>
              </a:r>
              <a:endPar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endParaRPr>
            </a:p>
          </p:txBody>
        </p:sp>
      </p:grpSp>
      <p:sp>
        <p:nvSpPr>
          <p:cNvPr id="49" name="圆: 空心 48"/>
          <p:cNvSpPr/>
          <p:nvPr/>
        </p:nvSpPr>
        <p:spPr>
          <a:xfrm>
            <a:off x="1065004" y="1371104"/>
            <a:ext cx="734188" cy="734188"/>
          </a:xfrm>
          <a:prstGeom prst="donut">
            <a:avLst>
              <a:gd name="adj" fmla="val 1079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grpSp>
        <p:nvGrpSpPr>
          <p:cNvPr id="139" name="组合 138"/>
          <p:cNvGrpSpPr/>
          <p:nvPr/>
        </p:nvGrpSpPr>
        <p:grpSpPr>
          <a:xfrm>
            <a:off x="3167428" y="5283200"/>
            <a:ext cx="781650" cy="869060"/>
            <a:chOff x="-2814117" y="2660410"/>
            <a:chExt cx="2621280" cy="2621280"/>
          </a:xfrm>
        </p:grpSpPr>
        <p:sp>
          <p:nvSpPr>
            <p:cNvPr id="140" name="矩形 139"/>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141" name="直接连接符 140"/>
            <p:cNvCxnSpPr>
              <a:stCxn id="140" idx="0"/>
              <a:endCxn id="140"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40" idx="1"/>
              <a:endCxn id="140"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23" name="矩形: 圆角 22"/>
          <p:cNvSpPr/>
          <p:nvPr/>
        </p:nvSpPr>
        <p:spPr>
          <a:xfrm>
            <a:off x="1442085" y="1575435"/>
            <a:ext cx="9057640" cy="457708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圆角 25"/>
          <p:cNvSpPr/>
          <p:nvPr/>
        </p:nvSpPr>
        <p:spPr>
          <a:xfrm>
            <a:off x="2019300" y="2044700"/>
            <a:ext cx="3537585" cy="591185"/>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charset="-122"/>
                <a:ea typeface="微软雅黑" panose="020B0503020204020204" charset="-122"/>
                <a:sym typeface="+mn-ea"/>
              </a:rPr>
              <a:t>0X2</a:t>
            </a:r>
            <a:r>
              <a:rPr lang="en-US" altLang="zh-CN" dirty="0">
                <a:latin typeface="微软雅黑" panose="020B0503020204020204" charset="-122"/>
                <a:ea typeface="微软雅黑" panose="020B0503020204020204" charset="-122"/>
                <a:sym typeface="+mn-ea"/>
              </a:rPr>
              <a:t>4</a:t>
            </a:r>
            <a:r>
              <a:rPr lang="zh-CN" altLang="en-US" dirty="0">
                <a:latin typeface="微软雅黑" panose="020B0503020204020204" charset="-122"/>
                <a:ea typeface="微软雅黑" panose="020B0503020204020204" charset="-122"/>
                <a:sym typeface="+mn-ea"/>
              </a:rPr>
              <a:t>服务--通过</a:t>
            </a:r>
            <a:r>
              <a:rPr lang="en-US" altLang="zh-CN" dirty="0">
                <a:latin typeface="微软雅黑" panose="020B0503020204020204" charset="-122"/>
                <a:ea typeface="微软雅黑" panose="020B0503020204020204" charset="-122"/>
                <a:sym typeface="+mn-ea"/>
              </a:rPr>
              <a:t>ID</a:t>
            </a:r>
            <a:r>
              <a:rPr lang="zh-CN" altLang="en-US" dirty="0">
                <a:latin typeface="微软雅黑" panose="020B0503020204020204" charset="-122"/>
                <a:ea typeface="微软雅黑" panose="020B0503020204020204" charset="-122"/>
                <a:sym typeface="+mn-ea"/>
              </a:rPr>
              <a:t>读比例数据</a:t>
            </a:r>
            <a:endParaRPr lang="zh-CN" altLang="en-US" dirty="0">
              <a:latin typeface="微软雅黑" panose="020B0503020204020204" charset="-122"/>
              <a:ea typeface="微软雅黑" panose="020B0503020204020204" charset="-122"/>
            </a:endParaRPr>
          </a:p>
        </p:txBody>
      </p:sp>
      <p:grpSp>
        <p:nvGrpSpPr>
          <p:cNvPr id="72" name="组合 71"/>
          <p:cNvGrpSpPr/>
          <p:nvPr/>
        </p:nvGrpSpPr>
        <p:grpSpPr>
          <a:xfrm>
            <a:off x="10706945" y="5283200"/>
            <a:ext cx="781650" cy="869060"/>
            <a:chOff x="-2814117" y="2660410"/>
            <a:chExt cx="2621280" cy="2621280"/>
          </a:xfrm>
        </p:grpSpPr>
        <p:sp>
          <p:nvSpPr>
            <p:cNvPr id="84" name="矩形 83"/>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85" name="直接连接符 84"/>
            <p:cNvCxnSpPr>
              <a:stCxn id="84" idx="0"/>
              <a:endCxn id="84"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a:stCxn id="84" idx="1"/>
              <a:endCxn id="84"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5" name="矩形: 圆角 25"/>
          <p:cNvSpPr/>
          <p:nvPr/>
        </p:nvSpPr>
        <p:spPr>
          <a:xfrm>
            <a:off x="6116955" y="2049145"/>
            <a:ext cx="3919855" cy="586740"/>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dirty="0">
                <a:latin typeface="微软雅黑" panose="020B0503020204020204" charset="-122"/>
                <a:ea typeface="微软雅黑" panose="020B0503020204020204" charset="-122"/>
              </a:rPr>
              <a:t>0X2</a:t>
            </a:r>
            <a:r>
              <a:rPr lang="en-US" altLang="zh-CN" dirty="0">
                <a:latin typeface="微软雅黑" panose="020B0503020204020204" charset="-122"/>
                <a:ea typeface="微软雅黑" panose="020B0503020204020204" charset="-122"/>
              </a:rPr>
              <a:t>A</a:t>
            </a:r>
            <a:r>
              <a:rPr lang="zh-CN" altLang="en-US" dirty="0">
                <a:latin typeface="微软雅黑" panose="020B0503020204020204" charset="-122"/>
                <a:ea typeface="微软雅黑" panose="020B0503020204020204" charset="-122"/>
              </a:rPr>
              <a:t>服务--通过周期</a:t>
            </a:r>
            <a:r>
              <a:rPr lang="en-US" altLang="zh-CN" dirty="0">
                <a:latin typeface="微软雅黑" panose="020B0503020204020204" charset="-122"/>
                <a:ea typeface="微软雅黑" panose="020B0503020204020204" charset="-122"/>
              </a:rPr>
              <a:t>ID</a:t>
            </a:r>
            <a:r>
              <a:rPr lang="zh-CN" altLang="en-US" dirty="0">
                <a:latin typeface="微软雅黑" panose="020B0503020204020204" charset="-122"/>
                <a:ea typeface="微软雅黑" panose="020B0503020204020204" charset="-122"/>
              </a:rPr>
              <a:t>读</a:t>
            </a:r>
            <a:r>
              <a:rPr lang="zh-CN" altLang="en-US" dirty="0">
                <a:latin typeface="微软雅黑" panose="020B0503020204020204" charset="-122"/>
                <a:ea typeface="微软雅黑" panose="020B0503020204020204" charset="-122"/>
              </a:rPr>
              <a:t>取数据</a:t>
            </a:r>
            <a:endParaRPr lang="zh-CN" altLang="en-US" dirty="0">
              <a:latin typeface="微软雅黑" panose="020B0503020204020204" charset="-122"/>
              <a:ea typeface="微软雅黑" panose="020B0503020204020204" charset="-122"/>
            </a:endParaRPr>
          </a:p>
        </p:txBody>
      </p:sp>
      <p:sp>
        <p:nvSpPr>
          <p:cNvPr id="7" name="文本框 6"/>
          <p:cNvSpPr txBox="1"/>
          <p:nvPr/>
        </p:nvSpPr>
        <p:spPr>
          <a:xfrm>
            <a:off x="6417945" y="4271010"/>
            <a:ext cx="2712085" cy="1383665"/>
          </a:xfrm>
          <a:prstGeom prst="rect">
            <a:avLst/>
          </a:prstGeom>
          <a:noFill/>
        </p:spPr>
        <p:txBody>
          <a:bodyPr wrap="square" rtlCol="0" anchor="t">
            <a:spAutoFit/>
          </a:bodyPr>
          <a:p>
            <a:pPr algn="l" fontAlgn="auto">
              <a:lnSpc>
                <a:spcPct val="200000"/>
              </a:lnSpc>
            </a:pP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模拟</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输入和输出信号</a:t>
            </a:r>
            <a:endParaRPr lang="zh-CN" altLang="en-US" sz="1400" dirty="0">
              <a:solidFill>
                <a:schemeClr val="tx1"/>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200000"/>
              </a:lnSpc>
            </a:pPr>
            <a:r>
              <a:rPr lang="zh-CN" altLang="en-US" sz="1400" dirty="0">
                <a:latin typeface="微软雅黑" panose="020B0503020204020204" charset="-122"/>
                <a:ea typeface="微软雅黑" panose="020B0503020204020204" charset="-122"/>
                <a:cs typeface="微软雅黑" panose="020B0503020204020204" charset="-122"/>
                <a:sym typeface="+mn-ea"/>
              </a:rPr>
              <a:t> </a:t>
            </a:r>
            <a:r>
              <a:rPr lang="en-US" altLang="zh-CN" sz="1400" dirty="0">
                <a:latin typeface="微软雅黑" panose="020B0503020204020204" charset="-122"/>
                <a:ea typeface="微软雅黑" panose="020B0503020204020204" charset="-122"/>
                <a:cs typeface="微软雅黑" panose="020B0503020204020204" charset="-122"/>
                <a:sym typeface="+mn-ea"/>
              </a:rPr>
              <a:t>  </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数字</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输入和输出信号</a:t>
            </a:r>
            <a:endPar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200000"/>
              </a:lnSpc>
            </a:pP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内部数据</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和</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系统状态</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信息。</a:t>
            </a:r>
            <a:endPar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p:txBody>
      </p:sp>
      <p:sp>
        <p:nvSpPr>
          <p:cNvPr id="9" name="文本框 8"/>
          <p:cNvSpPr txBox="1"/>
          <p:nvPr/>
        </p:nvSpPr>
        <p:spPr>
          <a:xfrm>
            <a:off x="6120765" y="2908935"/>
            <a:ext cx="3930015" cy="1201420"/>
          </a:xfrm>
          <a:prstGeom prst="rect">
            <a:avLst/>
          </a:prstGeom>
          <a:noFill/>
        </p:spPr>
        <p:txBody>
          <a:bodyPr wrap="square" rtlCol="0" anchor="t">
            <a:noAutofit/>
          </a:bodyPr>
          <a:p>
            <a:pPr algn="l" fontAlgn="auto">
              <a:lnSpc>
                <a:spcPct val="150000"/>
              </a:lnSpc>
            </a:pP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客户端请求调取服务器中的数据，以进行</a:t>
            </a:r>
            <a:r>
              <a:rPr lang="zh-CN" alt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定期传输</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。该服务允许客户端从服务器，请求由</a:t>
            </a:r>
            <a:r>
              <a:rPr lang="zh-CN" altLang="en-US" sz="1400" b="1" dirty="0">
                <a:solidFill>
                  <a:srgbClr val="FF0000"/>
                </a:solidFill>
                <a:latin typeface="微软雅黑" panose="020B0503020204020204" charset="-122"/>
                <a:ea typeface="微软雅黑" panose="020B0503020204020204" charset="-122"/>
                <a:cs typeface="微软雅黑" panose="020B0503020204020204" charset="-122"/>
                <a:sym typeface="+mn-ea"/>
              </a:rPr>
              <a:t>一个</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或</a:t>
            </a:r>
            <a:r>
              <a:rPr lang="zh-CN" altLang="en-US" sz="1400" b="1" dirty="0">
                <a:solidFill>
                  <a:srgbClr val="FF0000"/>
                </a:solidFill>
                <a:latin typeface="微软雅黑" panose="020B0503020204020204" charset="-122"/>
                <a:ea typeface="微软雅黑" panose="020B0503020204020204" charset="-122"/>
                <a:cs typeface="微软雅黑" panose="020B0503020204020204" charset="-122"/>
                <a:sym typeface="+mn-ea"/>
              </a:rPr>
              <a:t>多个</a:t>
            </a:r>
            <a:r>
              <a:rPr lang="en-US" altLang="zh-CN"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周期数据标识符</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标识的数据</a:t>
            </a:r>
            <a:r>
              <a:rPr lang="zh-CN" alt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记录值</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的定期传输。</a:t>
            </a:r>
            <a:endPar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p:txBody>
      </p:sp>
      <p:sp>
        <p:nvSpPr>
          <p:cNvPr id="13" name="左大括号 12"/>
          <p:cNvSpPr/>
          <p:nvPr/>
        </p:nvSpPr>
        <p:spPr>
          <a:xfrm>
            <a:off x="6369050" y="4598035"/>
            <a:ext cx="139700" cy="89598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3" name="文本框 2"/>
          <p:cNvSpPr txBox="1"/>
          <p:nvPr/>
        </p:nvSpPr>
        <p:spPr>
          <a:xfrm>
            <a:off x="2039620" y="4283710"/>
            <a:ext cx="2712085" cy="1383665"/>
          </a:xfrm>
          <a:prstGeom prst="rect">
            <a:avLst/>
          </a:prstGeom>
          <a:noFill/>
        </p:spPr>
        <p:txBody>
          <a:bodyPr wrap="square" rtlCol="0" anchor="t">
            <a:spAutoFit/>
          </a:bodyPr>
          <a:p>
            <a:pPr algn="l" fontAlgn="auto">
              <a:lnSpc>
                <a:spcPct val="200000"/>
              </a:lnSpc>
            </a:pP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模拟</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输入和输出信号</a:t>
            </a:r>
            <a:endParaRPr lang="zh-CN" altLang="en-US" sz="1400" dirty="0">
              <a:solidFill>
                <a:schemeClr val="tx1"/>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200000"/>
              </a:lnSpc>
            </a:pPr>
            <a:r>
              <a:rPr lang="zh-CN" altLang="en-US" sz="1400" dirty="0">
                <a:latin typeface="微软雅黑" panose="020B0503020204020204" charset="-122"/>
                <a:ea typeface="微软雅黑" panose="020B0503020204020204" charset="-122"/>
                <a:cs typeface="微软雅黑" panose="020B0503020204020204" charset="-122"/>
                <a:sym typeface="+mn-ea"/>
              </a:rPr>
              <a:t> </a:t>
            </a:r>
            <a:r>
              <a:rPr lang="en-US" altLang="zh-CN" sz="1400" dirty="0">
                <a:latin typeface="微软雅黑" panose="020B0503020204020204" charset="-122"/>
                <a:ea typeface="微软雅黑" panose="020B0503020204020204" charset="-122"/>
                <a:cs typeface="微软雅黑" panose="020B0503020204020204" charset="-122"/>
                <a:sym typeface="+mn-ea"/>
              </a:rPr>
              <a:t>  </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数字</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输入和输出信号</a:t>
            </a:r>
            <a:endPar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200000"/>
              </a:lnSpc>
            </a:pP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内部数据</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和</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系统状态</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信息。</a:t>
            </a:r>
            <a:endPar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p:txBody>
      </p:sp>
      <p:sp>
        <p:nvSpPr>
          <p:cNvPr id="4" name="文本框 3"/>
          <p:cNvSpPr txBox="1"/>
          <p:nvPr/>
        </p:nvSpPr>
        <p:spPr>
          <a:xfrm>
            <a:off x="1809115" y="2921635"/>
            <a:ext cx="3930015" cy="1201420"/>
          </a:xfrm>
          <a:prstGeom prst="rect">
            <a:avLst/>
          </a:prstGeom>
          <a:noFill/>
        </p:spPr>
        <p:txBody>
          <a:bodyPr wrap="square" rtlCol="0" anchor="t">
            <a:noAutofit/>
          </a:bodyPr>
          <a:p>
            <a:pPr algn="l" fontAlgn="auto">
              <a:lnSpc>
                <a:spcPct val="150000"/>
              </a:lnSpc>
            </a:pP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客户端请求读取</a:t>
            </a:r>
            <a:r>
              <a:rPr lang="en-US" altLang="zh-CN"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DID</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记录的</a:t>
            </a:r>
            <a:r>
              <a:rPr lang="zh-CN" alt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缩放信息</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，客户端请求消息包含一个</a:t>
            </a:r>
            <a:r>
              <a:rPr lang="en-US" altLang="zh-CN"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DID</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值，该值标识服务器维护的数据记录。</a:t>
            </a:r>
            <a:endPar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p:txBody>
      </p:sp>
      <p:sp>
        <p:nvSpPr>
          <p:cNvPr id="6" name="左大括号 5"/>
          <p:cNvSpPr/>
          <p:nvPr/>
        </p:nvSpPr>
        <p:spPr>
          <a:xfrm>
            <a:off x="1990725" y="4610735"/>
            <a:ext cx="139700" cy="89598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形状 69"/>
          <p:cNvSpPr/>
          <p:nvPr/>
        </p:nvSpPr>
        <p:spPr>
          <a:xfrm>
            <a:off x="11011372" y="0"/>
            <a:ext cx="1180628" cy="850994"/>
          </a:xfrm>
          <a:custGeom>
            <a:avLst/>
            <a:gdLst>
              <a:gd name="connsiteX0" fmla="*/ 0 w 1180628"/>
              <a:gd name="connsiteY0" fmla="*/ 0 h 850994"/>
              <a:gd name="connsiteX1" fmla="*/ 232365 w 1180628"/>
              <a:gd name="connsiteY1" fmla="*/ 0 h 850994"/>
              <a:gd name="connsiteX2" fmla="*/ 270754 w 1180628"/>
              <a:gd name="connsiteY2" fmla="*/ 123670 h 850994"/>
              <a:gd name="connsiteX3" fmla="*/ 1027090 w 1180628"/>
              <a:gd name="connsiteY3" fmla="*/ 625003 h 850994"/>
              <a:gd name="connsiteX4" fmla="*/ 1111016 w 1180628"/>
              <a:gd name="connsiteY4" fmla="*/ 620765 h 850994"/>
              <a:gd name="connsiteX5" fmla="*/ 1180628 w 1180628"/>
              <a:gd name="connsiteY5" fmla="*/ 610141 h 850994"/>
              <a:gd name="connsiteX6" fmla="*/ 1180628 w 1180628"/>
              <a:gd name="connsiteY6" fmla="*/ 838492 h 850994"/>
              <a:gd name="connsiteX7" fmla="*/ 1134124 w 1180628"/>
              <a:gd name="connsiteY7" fmla="*/ 845590 h 850994"/>
              <a:gd name="connsiteX8" fmla="*/ 1027091 w 1180628"/>
              <a:gd name="connsiteY8" fmla="*/ 850994 h 850994"/>
              <a:gd name="connsiteX9" fmla="*/ 1526 w 1180628"/>
              <a:gd name="connsiteY9" fmla="*/ 15135 h 85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0628" h="850994">
                <a:moveTo>
                  <a:pt x="0" y="0"/>
                </a:moveTo>
                <a:lnTo>
                  <a:pt x="232365" y="0"/>
                </a:lnTo>
                <a:lnTo>
                  <a:pt x="270754" y="123670"/>
                </a:lnTo>
                <a:cubicBezTo>
                  <a:pt x="395364" y="418283"/>
                  <a:pt x="687086" y="625003"/>
                  <a:pt x="1027090" y="625003"/>
                </a:cubicBezTo>
                <a:cubicBezTo>
                  <a:pt x="1055424" y="625003"/>
                  <a:pt x="1083422" y="623568"/>
                  <a:pt x="1111016" y="620765"/>
                </a:cubicBezTo>
                <a:lnTo>
                  <a:pt x="1180628" y="610141"/>
                </a:lnTo>
                <a:lnTo>
                  <a:pt x="1180628" y="838492"/>
                </a:lnTo>
                <a:lnTo>
                  <a:pt x="1134124" y="845590"/>
                </a:lnTo>
                <a:cubicBezTo>
                  <a:pt x="1098932" y="849163"/>
                  <a:pt x="1063225" y="850994"/>
                  <a:pt x="1027091" y="850994"/>
                </a:cubicBezTo>
                <a:cubicBezTo>
                  <a:pt x="521210" y="850994"/>
                  <a:pt x="99139" y="492159"/>
                  <a:pt x="1526" y="1513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grpSp>
        <p:nvGrpSpPr>
          <p:cNvPr id="2" name="组合 1"/>
          <p:cNvGrpSpPr/>
          <p:nvPr/>
        </p:nvGrpSpPr>
        <p:grpSpPr>
          <a:xfrm>
            <a:off x="418780" y="752296"/>
            <a:ext cx="5932170" cy="430530"/>
            <a:chOff x="418780" y="813256"/>
            <a:chExt cx="5932170" cy="430530"/>
          </a:xfrm>
        </p:grpSpPr>
        <p:grpSp>
          <p:nvGrpSpPr>
            <p:cNvPr id="40" name="组合 39"/>
            <p:cNvGrpSpPr/>
            <p:nvPr/>
          </p:nvGrpSpPr>
          <p:grpSpPr>
            <a:xfrm>
              <a:off x="418780" y="825975"/>
              <a:ext cx="483239" cy="405448"/>
              <a:chOff x="11048361" y="5821282"/>
              <a:chExt cx="483239" cy="405448"/>
            </a:xfrm>
          </p:grpSpPr>
          <p:sp>
            <p:nvSpPr>
              <p:cNvPr id="41" name="等腰三角形 40"/>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42" name="等腰三角形 41"/>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43" name="文本框 42"/>
            <p:cNvSpPr txBox="1"/>
            <p:nvPr/>
          </p:nvSpPr>
          <p:spPr>
            <a:xfrm>
              <a:off x="924240" y="813256"/>
              <a:ext cx="5426710" cy="430530"/>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en-US" sz="2800" b="1" noProof="0" dirty="0">
                  <a:ln>
                    <a:noFill/>
                  </a:ln>
                  <a:solidFill>
                    <a:srgbClr val="3F62FD"/>
                  </a:solidFill>
                  <a:effectLst/>
                  <a:uLnTx/>
                  <a:uFillTx/>
                  <a:latin typeface="微软雅黑" panose="020B0503020204020204" charset="-122"/>
                  <a:ea typeface="微软雅黑" panose="020B0503020204020204" charset="-122"/>
                  <a:sym typeface="+mn-ea"/>
                </a:rPr>
                <a:t>23/3D</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服务</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功能</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描述</a:t>
              </a:r>
              <a:endPar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endParaRPr>
            </a:p>
          </p:txBody>
        </p:sp>
      </p:grpSp>
      <p:sp>
        <p:nvSpPr>
          <p:cNvPr id="49" name="圆: 空心 48"/>
          <p:cNvSpPr/>
          <p:nvPr/>
        </p:nvSpPr>
        <p:spPr>
          <a:xfrm>
            <a:off x="1065004" y="1371104"/>
            <a:ext cx="734188" cy="734188"/>
          </a:xfrm>
          <a:prstGeom prst="donut">
            <a:avLst>
              <a:gd name="adj" fmla="val 1079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grpSp>
        <p:nvGrpSpPr>
          <p:cNvPr id="139" name="组合 138"/>
          <p:cNvGrpSpPr/>
          <p:nvPr/>
        </p:nvGrpSpPr>
        <p:grpSpPr>
          <a:xfrm>
            <a:off x="3167428" y="5283200"/>
            <a:ext cx="781650" cy="869060"/>
            <a:chOff x="-2814117" y="2660410"/>
            <a:chExt cx="2621280" cy="2621280"/>
          </a:xfrm>
        </p:grpSpPr>
        <p:sp>
          <p:nvSpPr>
            <p:cNvPr id="140" name="矩形 139"/>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141" name="直接连接符 140"/>
            <p:cNvCxnSpPr>
              <a:stCxn id="140" idx="0"/>
              <a:endCxn id="140"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40" idx="1"/>
              <a:endCxn id="140"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23" name="矩形: 圆角 22"/>
          <p:cNvSpPr/>
          <p:nvPr/>
        </p:nvSpPr>
        <p:spPr>
          <a:xfrm>
            <a:off x="1442085" y="1575435"/>
            <a:ext cx="9057640" cy="457708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圆角 25"/>
          <p:cNvSpPr/>
          <p:nvPr/>
        </p:nvSpPr>
        <p:spPr>
          <a:xfrm>
            <a:off x="2019300" y="1978025"/>
            <a:ext cx="3537585" cy="591185"/>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charset="-122"/>
                <a:ea typeface="微软雅黑" panose="020B0503020204020204" charset="-122"/>
                <a:sym typeface="+mn-ea"/>
              </a:rPr>
              <a:t>0X2</a:t>
            </a:r>
            <a:r>
              <a:rPr lang="en-US" altLang="zh-CN" dirty="0">
                <a:latin typeface="微软雅黑" panose="020B0503020204020204" charset="-122"/>
                <a:ea typeface="微软雅黑" panose="020B0503020204020204" charset="-122"/>
                <a:sym typeface="+mn-ea"/>
              </a:rPr>
              <a:t>3</a:t>
            </a:r>
            <a:r>
              <a:rPr lang="zh-CN" altLang="en-US" dirty="0">
                <a:latin typeface="微软雅黑" panose="020B0503020204020204" charset="-122"/>
                <a:ea typeface="微软雅黑" panose="020B0503020204020204" charset="-122"/>
                <a:sym typeface="+mn-ea"/>
              </a:rPr>
              <a:t>服务--通过地址读</a:t>
            </a:r>
            <a:r>
              <a:rPr lang="zh-CN" altLang="en-US" dirty="0">
                <a:latin typeface="微软雅黑" panose="020B0503020204020204" charset="-122"/>
                <a:ea typeface="微软雅黑" panose="020B0503020204020204" charset="-122"/>
                <a:sym typeface="+mn-ea"/>
              </a:rPr>
              <a:t>取内存</a:t>
            </a:r>
            <a:endParaRPr lang="zh-CN" altLang="en-US" dirty="0">
              <a:latin typeface="微软雅黑" panose="020B0503020204020204" charset="-122"/>
              <a:ea typeface="微软雅黑" panose="020B0503020204020204" charset="-122"/>
              <a:sym typeface="+mn-ea"/>
            </a:endParaRPr>
          </a:p>
        </p:txBody>
      </p:sp>
      <p:grpSp>
        <p:nvGrpSpPr>
          <p:cNvPr id="72" name="组合 71"/>
          <p:cNvGrpSpPr/>
          <p:nvPr/>
        </p:nvGrpSpPr>
        <p:grpSpPr>
          <a:xfrm>
            <a:off x="10706945" y="5283200"/>
            <a:ext cx="781650" cy="869060"/>
            <a:chOff x="-2814117" y="2660410"/>
            <a:chExt cx="2621280" cy="2621280"/>
          </a:xfrm>
        </p:grpSpPr>
        <p:sp>
          <p:nvSpPr>
            <p:cNvPr id="84" name="矩形 83"/>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85" name="直接连接符 84"/>
            <p:cNvCxnSpPr>
              <a:stCxn id="84" idx="0"/>
              <a:endCxn id="84"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a:stCxn id="84" idx="1"/>
              <a:endCxn id="84"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5" name="矩形: 圆角 25"/>
          <p:cNvSpPr/>
          <p:nvPr/>
        </p:nvSpPr>
        <p:spPr>
          <a:xfrm>
            <a:off x="6116955" y="1982470"/>
            <a:ext cx="3919855" cy="586740"/>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dirty="0">
                <a:latin typeface="微软雅黑" panose="020B0503020204020204" charset="-122"/>
                <a:ea typeface="微软雅黑" panose="020B0503020204020204" charset="-122"/>
              </a:rPr>
              <a:t>0X</a:t>
            </a:r>
            <a:r>
              <a:rPr lang="en-US" altLang="zh-CN" dirty="0">
                <a:latin typeface="微软雅黑" panose="020B0503020204020204" charset="-122"/>
                <a:ea typeface="微软雅黑" panose="020B0503020204020204" charset="-122"/>
              </a:rPr>
              <a:t>3D</a:t>
            </a:r>
            <a:r>
              <a:rPr lang="zh-CN" altLang="en-US" dirty="0">
                <a:latin typeface="微软雅黑" panose="020B0503020204020204" charset="-122"/>
                <a:ea typeface="微软雅黑" panose="020B0503020204020204" charset="-122"/>
              </a:rPr>
              <a:t>服务--通过地址写</a:t>
            </a:r>
            <a:r>
              <a:rPr lang="zh-CN" altLang="en-US" dirty="0">
                <a:latin typeface="微软雅黑" panose="020B0503020204020204" charset="-122"/>
                <a:ea typeface="微软雅黑" panose="020B0503020204020204" charset="-122"/>
              </a:rPr>
              <a:t>内存</a:t>
            </a:r>
            <a:endParaRPr lang="zh-CN" altLang="en-US" dirty="0">
              <a:latin typeface="微软雅黑" panose="020B0503020204020204" charset="-122"/>
              <a:ea typeface="微软雅黑" panose="020B0503020204020204" charset="-122"/>
            </a:endParaRPr>
          </a:p>
        </p:txBody>
      </p:sp>
      <p:sp>
        <p:nvSpPr>
          <p:cNvPr id="9" name="文本框 8"/>
          <p:cNvSpPr txBox="1"/>
          <p:nvPr/>
        </p:nvSpPr>
        <p:spPr>
          <a:xfrm>
            <a:off x="6120765" y="2708275"/>
            <a:ext cx="3930015" cy="1798955"/>
          </a:xfrm>
          <a:prstGeom prst="rect">
            <a:avLst/>
          </a:prstGeom>
          <a:noFill/>
        </p:spPr>
        <p:txBody>
          <a:bodyPr wrap="square" rtlCol="0" anchor="t">
            <a:noAutofit/>
          </a:bodyPr>
          <a:p>
            <a:pPr algn="l" fontAlgn="auto">
              <a:lnSpc>
                <a:spcPct val="150000"/>
              </a:lnSpc>
            </a:pP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写内存服务允许，诊断仪向指定地址写入制定长度的数据，该服务通常被用于</a:t>
            </a:r>
            <a:r>
              <a:rPr lang="zh-CN" alt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修改</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或</a:t>
            </a:r>
            <a:r>
              <a:rPr lang="zh-CN" alt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清除</a:t>
            </a:r>
            <a:r>
              <a:rPr lang="en-US" altLang="zh-CN"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FIash</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中的数据，或修改</a:t>
            </a:r>
            <a:r>
              <a:rPr lang="zh-CN" alt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标定数据</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等。因为修改数据是比较危险的行为。</a:t>
            </a:r>
            <a:endPar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p:txBody>
      </p:sp>
      <p:sp>
        <p:nvSpPr>
          <p:cNvPr id="4" name="文本框 3"/>
          <p:cNvSpPr txBox="1"/>
          <p:nvPr/>
        </p:nvSpPr>
        <p:spPr>
          <a:xfrm>
            <a:off x="1809115" y="2708275"/>
            <a:ext cx="3930015" cy="1360805"/>
          </a:xfrm>
          <a:prstGeom prst="rect">
            <a:avLst/>
          </a:prstGeom>
          <a:noFill/>
        </p:spPr>
        <p:txBody>
          <a:bodyPr wrap="square" rtlCol="0" anchor="t">
            <a:noAutofit/>
          </a:bodyPr>
          <a:p>
            <a:pPr algn="l" fontAlgn="auto">
              <a:lnSpc>
                <a:spcPct val="150000"/>
              </a:lnSpc>
            </a:pP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zh-CN" sz="1400" b="1" dirty="0">
                <a:latin typeface="微软雅黑" panose="020B0503020204020204" charset="-122"/>
                <a:ea typeface="微软雅黑" panose="020B0503020204020204" charset="-122"/>
                <a:cs typeface="微软雅黑" panose="020B0503020204020204" charset="-122"/>
                <a:sym typeface="+mn-ea"/>
              </a:rPr>
              <a:t>可</a:t>
            </a:r>
            <a:r>
              <a:rPr lang="zh-CN" altLang="en-US" sz="1400" b="1" dirty="0">
                <a:latin typeface="微软雅黑" panose="020B0503020204020204" charset="-122"/>
                <a:ea typeface="微软雅黑" panose="020B0503020204020204" charset="-122"/>
                <a:cs typeface="微软雅黑" panose="020B0503020204020204" charset="-122"/>
                <a:sym typeface="+mn-ea"/>
              </a:rPr>
              <a:t>以用来读</a:t>
            </a:r>
            <a:r>
              <a:rPr lang="zh-CN" sz="1400" b="1" dirty="0">
                <a:latin typeface="微软雅黑" panose="020B0503020204020204" charset="-122"/>
                <a:ea typeface="微软雅黑" panose="020B0503020204020204" charset="-122"/>
                <a:cs typeface="微软雅黑" panose="020B0503020204020204" charset="-122"/>
                <a:sym typeface="+mn-ea"/>
              </a:rPr>
              <a:t>取</a:t>
            </a:r>
            <a:r>
              <a:rPr lang="en-US" altLang="zh-CN" sz="1400" b="1" dirty="0">
                <a:solidFill>
                  <a:schemeClr val="tx1"/>
                </a:solidFill>
                <a:latin typeface="微软雅黑" panose="020B0503020204020204" charset="-122"/>
                <a:ea typeface="微软雅黑" panose="020B0503020204020204" charset="-122"/>
                <a:cs typeface="微软雅黑" panose="020B0503020204020204" charset="-122"/>
                <a:sym typeface="+mn-ea"/>
              </a:rPr>
              <a:t>ECU</a:t>
            </a:r>
            <a:r>
              <a:rPr lang="zh-CN" altLang="en-US" sz="1400" b="1" dirty="0">
                <a:solidFill>
                  <a:schemeClr val="tx1"/>
                </a:solidFill>
                <a:latin typeface="微软雅黑" panose="020B0503020204020204" charset="-122"/>
                <a:ea typeface="微软雅黑" panose="020B0503020204020204" charset="-122"/>
                <a:cs typeface="微软雅黑" panose="020B0503020204020204" charset="-122"/>
                <a:sym typeface="+mn-ea"/>
              </a:rPr>
              <a:t>内部</a:t>
            </a:r>
            <a:r>
              <a:rPr lang="en-US" altLang="zh-CN" sz="1400" b="1" dirty="0">
                <a:solidFill>
                  <a:srgbClr val="FF0000"/>
                </a:solidFill>
                <a:latin typeface="微软雅黑" panose="020B0503020204020204" charset="-122"/>
                <a:ea typeface="微软雅黑" panose="020B0503020204020204" charset="-122"/>
                <a:cs typeface="微软雅黑" panose="020B0503020204020204" charset="-122"/>
                <a:sym typeface="+mn-ea"/>
              </a:rPr>
              <a:t>RAM</a:t>
            </a:r>
            <a:r>
              <a:rPr lang="zh-CN" altLang="en-US" sz="1400" b="1" dirty="0">
                <a:latin typeface="微软雅黑" panose="020B0503020204020204" charset="-122"/>
                <a:ea typeface="微软雅黑" panose="020B0503020204020204" charset="-122"/>
                <a:cs typeface="微软雅黑" panose="020B0503020204020204" charset="-122"/>
                <a:sym typeface="+mn-ea"/>
              </a:rPr>
              <a:t>或</a:t>
            </a:r>
            <a:r>
              <a:rPr lang="en-US" altLang="zh-CN" sz="1400" b="1" dirty="0">
                <a:solidFill>
                  <a:srgbClr val="FF0000"/>
                </a:solidFill>
                <a:latin typeface="微软雅黑" panose="020B0503020204020204" charset="-122"/>
                <a:ea typeface="微软雅黑" panose="020B0503020204020204" charset="-122"/>
                <a:cs typeface="微软雅黑" panose="020B0503020204020204" charset="-122"/>
                <a:sym typeface="+mn-ea"/>
              </a:rPr>
              <a:t>ROM</a:t>
            </a:r>
            <a:r>
              <a:rPr lang="zh-CN" altLang="en-US" sz="1400" b="1" dirty="0">
                <a:latin typeface="微软雅黑" panose="020B0503020204020204" charset="-122"/>
                <a:ea typeface="微软雅黑" panose="020B0503020204020204" charset="-122"/>
                <a:cs typeface="微软雅黑" panose="020B0503020204020204" charset="-122"/>
                <a:sym typeface="+mn-ea"/>
              </a:rPr>
              <a:t>的数据。诊断指令包含想要读取的</a:t>
            </a:r>
            <a:r>
              <a:rPr lang="zh-CN" alt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数据地址</a:t>
            </a:r>
            <a:r>
              <a:rPr lang="zh-CN" altLang="en-US" sz="1400" b="1" dirty="0">
                <a:latin typeface="微软雅黑" panose="020B0503020204020204" charset="-122"/>
                <a:ea typeface="微软雅黑" panose="020B0503020204020204" charset="-122"/>
                <a:cs typeface="微软雅黑" panose="020B0503020204020204" charset="-122"/>
                <a:sym typeface="+mn-ea"/>
              </a:rPr>
              <a:t>和</a:t>
            </a:r>
            <a:r>
              <a:rPr lang="zh-CN" alt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长度</a:t>
            </a:r>
            <a:r>
              <a:rPr lang="zh-CN" altLang="en-US" sz="1400" b="1" dirty="0">
                <a:latin typeface="微软雅黑" panose="020B0503020204020204" charset="-122"/>
                <a:ea typeface="微软雅黑" panose="020B0503020204020204" charset="-122"/>
                <a:cs typeface="微软雅黑" panose="020B0503020204020204" charset="-122"/>
                <a:sym typeface="+mn-ea"/>
              </a:rPr>
              <a:t>。通常内存中的数据不允许被随意读取，随意读取导致程序泄露。</a:t>
            </a:r>
            <a:endParaRPr lang="zh-CN" altLang="en-US" sz="1400" dirty="0">
              <a:latin typeface="微软雅黑" panose="020B0503020204020204" charset="-122"/>
              <a:ea typeface="微软雅黑" panose="020B0503020204020204" charset="-122"/>
              <a:cs typeface="微软雅黑" panose="020B0503020204020204" charset="-122"/>
              <a:sym typeface="+mn-ea"/>
            </a:endParaRPr>
          </a:p>
          <a:p>
            <a:pPr algn="l" fontAlgn="auto">
              <a:lnSpc>
                <a:spcPct val="150000"/>
              </a:lnSpc>
            </a:pPr>
            <a:endPar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p:txBody>
      </p:sp>
      <p:sp>
        <p:nvSpPr>
          <p:cNvPr id="27" name="文本框 26"/>
          <p:cNvSpPr txBox="1"/>
          <p:nvPr/>
        </p:nvSpPr>
        <p:spPr>
          <a:xfrm>
            <a:off x="2063750" y="4018915"/>
            <a:ext cx="8563610" cy="1996440"/>
          </a:xfrm>
          <a:prstGeom prst="rect">
            <a:avLst/>
          </a:prstGeom>
          <a:noFill/>
        </p:spPr>
        <p:txBody>
          <a:bodyPr wrap="square" lIns="0" tIns="0" rIns="0" bIns="0">
            <a:noAutofit/>
          </a:bodyPr>
          <a:p>
            <a:pPr algn="l" fontAlgn="auto">
              <a:lnSpc>
                <a:spcPct val="200000"/>
              </a:lnSpc>
            </a:pP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sz="1200" dirty="0">
                <a:latin typeface="微软雅黑" panose="020B0503020204020204" charset="-122"/>
                <a:ea typeface="微软雅黑" panose="020B0503020204020204" charset="-122"/>
                <a:cs typeface="微软雅黑" panose="020B0503020204020204" charset="-122"/>
                <a:sym typeface="+mn-ea"/>
              </a:rPr>
              <a:t>1.</a:t>
            </a:r>
            <a:r>
              <a:rPr lang="zh-CN" altLang="en-US" sz="12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地址</a:t>
            </a:r>
            <a:r>
              <a:rPr lang="zh-CN" altLang="en-US" sz="1200" dirty="0">
                <a:latin typeface="微软雅黑" panose="020B0503020204020204" charset="-122"/>
                <a:ea typeface="微软雅黑" panose="020B0503020204020204" charset="-122"/>
                <a:cs typeface="微软雅黑" panose="020B0503020204020204" charset="-122"/>
                <a:sym typeface="+mn-ea"/>
              </a:rPr>
              <a:t>要对齐，比如在</a:t>
            </a:r>
            <a:r>
              <a:rPr lang="en-US" altLang="zh-CN" sz="1200" dirty="0">
                <a:latin typeface="微软雅黑" panose="020B0503020204020204" charset="-122"/>
                <a:ea typeface="微软雅黑" panose="020B0503020204020204" charset="-122"/>
                <a:cs typeface="微软雅黑" panose="020B0503020204020204" charset="-122"/>
                <a:sym typeface="+mn-ea"/>
              </a:rPr>
              <a:t>32</a:t>
            </a:r>
            <a:r>
              <a:rPr lang="zh-CN" altLang="en-US" sz="1200" dirty="0">
                <a:latin typeface="微软雅黑" panose="020B0503020204020204" charset="-122"/>
                <a:ea typeface="微软雅黑" panose="020B0503020204020204" charset="-122"/>
                <a:cs typeface="微软雅黑" panose="020B0503020204020204" charset="-122"/>
                <a:sym typeface="+mn-ea"/>
              </a:rPr>
              <a:t>位</a:t>
            </a:r>
            <a:r>
              <a:rPr lang="en-US" altLang="zh-CN" sz="1200" dirty="0">
                <a:latin typeface="微软雅黑" panose="020B0503020204020204" charset="-122"/>
                <a:ea typeface="微软雅黑" panose="020B0503020204020204" charset="-122"/>
                <a:cs typeface="微软雅黑" panose="020B0503020204020204" charset="-122"/>
                <a:sym typeface="+mn-ea"/>
              </a:rPr>
              <a:t>MCU</a:t>
            </a:r>
            <a:r>
              <a:rPr lang="zh-CN" altLang="en-US" sz="1200" dirty="0">
                <a:latin typeface="微软雅黑" panose="020B0503020204020204" charset="-122"/>
                <a:ea typeface="微软雅黑" panose="020B0503020204020204" charset="-122"/>
                <a:cs typeface="微软雅黑" panose="020B0503020204020204" charset="-122"/>
                <a:sym typeface="+mn-ea"/>
              </a:rPr>
              <a:t>地址，要</a:t>
            </a:r>
            <a:r>
              <a:rPr lang="en-US" altLang="zh-CN" sz="1200" dirty="0">
                <a:latin typeface="微软雅黑" panose="020B0503020204020204" charset="-122"/>
                <a:ea typeface="微软雅黑" panose="020B0503020204020204" charset="-122"/>
                <a:cs typeface="微软雅黑" panose="020B0503020204020204" charset="-122"/>
                <a:sym typeface="+mn-ea"/>
              </a:rPr>
              <a:t>4</a:t>
            </a:r>
            <a:r>
              <a:rPr lang="zh-CN" altLang="en-US" sz="1200" dirty="0">
                <a:latin typeface="微软雅黑" panose="020B0503020204020204" charset="-122"/>
                <a:ea typeface="微软雅黑" panose="020B0503020204020204" charset="-122"/>
                <a:cs typeface="微软雅黑" panose="020B0503020204020204" charset="-122"/>
                <a:sym typeface="+mn-ea"/>
              </a:rPr>
              <a:t>字节对齐。</a:t>
            </a:r>
            <a:endParaRPr lang="zh-CN" altLang="en-US" sz="1200" dirty="0">
              <a:latin typeface="微软雅黑" panose="020B0503020204020204" charset="-122"/>
              <a:ea typeface="微软雅黑" panose="020B0503020204020204" charset="-122"/>
              <a:cs typeface="微软雅黑" panose="020B0503020204020204" charset="-122"/>
              <a:sym typeface="+mn-ea"/>
            </a:endParaRPr>
          </a:p>
          <a:p>
            <a:pPr indent="0" algn="l" fontAlgn="auto">
              <a:lnSpc>
                <a:spcPct val="200000"/>
              </a:lnSpc>
              <a:buFont typeface="+mj-lt"/>
              <a:buNone/>
            </a:pPr>
            <a:r>
              <a:rPr lang="en-US" altLang="zh-CN" sz="1200" dirty="0">
                <a:latin typeface="微软雅黑" panose="020B0503020204020204" charset="-122"/>
                <a:ea typeface="微软雅黑" panose="020B0503020204020204" charset="-122"/>
                <a:cs typeface="微软雅黑" panose="020B0503020204020204" charset="-122"/>
                <a:sym typeface="+mn-ea"/>
              </a:rPr>
              <a:t>      2.</a:t>
            </a:r>
            <a:r>
              <a:rPr lang="zh-CN" altLang="en-US" sz="1200" dirty="0">
                <a:latin typeface="微软雅黑" panose="020B0503020204020204" charset="-122"/>
                <a:ea typeface="微软雅黑" panose="020B0503020204020204" charset="-122"/>
                <a:cs typeface="微软雅黑" panose="020B0503020204020204" charset="-122"/>
                <a:sym typeface="+mn-ea"/>
              </a:rPr>
              <a:t>读取（写入）地址应在</a:t>
            </a:r>
            <a:r>
              <a:rPr lang="zh-CN" altLang="en-US" sz="12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有效范围</a:t>
            </a:r>
            <a:r>
              <a:rPr lang="zh-CN" altLang="en-US" sz="1200" dirty="0">
                <a:latin typeface="微软雅黑" panose="020B0503020204020204" charset="-122"/>
                <a:ea typeface="微软雅黑" panose="020B0503020204020204" charset="-122"/>
                <a:cs typeface="微软雅黑" panose="020B0503020204020204" charset="-122"/>
                <a:sym typeface="+mn-ea"/>
              </a:rPr>
              <a:t>内，读取（写入）地址应不小于最小有效内存地址，且读取（写入）地址</a:t>
            </a:r>
            <a:r>
              <a:rPr lang="en-US" altLang="zh-CN" sz="1200" dirty="0">
                <a:latin typeface="微软雅黑" panose="020B0503020204020204" charset="-122"/>
                <a:ea typeface="微软雅黑" panose="020B0503020204020204" charset="-122"/>
                <a:cs typeface="微软雅黑" panose="020B0503020204020204" charset="-122"/>
                <a:sym typeface="+mn-ea"/>
              </a:rPr>
              <a:t>+</a:t>
            </a:r>
            <a:r>
              <a:rPr lang="zh-CN" altLang="en-US" sz="1200" dirty="0">
                <a:latin typeface="微软雅黑" panose="020B0503020204020204" charset="-122"/>
                <a:ea typeface="微软雅黑" panose="020B0503020204020204" charset="-122"/>
                <a:cs typeface="微软雅黑" panose="020B0503020204020204" charset="-122"/>
                <a:sym typeface="+mn-ea"/>
              </a:rPr>
              <a:t>读取（写入）数据长度不应大于最高有效内存地址。</a:t>
            </a:r>
            <a:endParaRPr lang="zh-CN" altLang="en-US" sz="1200" dirty="0">
              <a:latin typeface="微软雅黑" panose="020B0503020204020204" charset="-122"/>
              <a:ea typeface="微软雅黑" panose="020B0503020204020204" charset="-122"/>
              <a:cs typeface="微软雅黑" panose="020B0503020204020204" charset="-122"/>
              <a:sym typeface="+mn-ea"/>
            </a:endParaRPr>
          </a:p>
          <a:p>
            <a:pPr indent="0" algn="l" fontAlgn="auto">
              <a:lnSpc>
                <a:spcPct val="200000"/>
              </a:lnSpc>
              <a:buFont typeface="+mj-lt"/>
              <a:buNone/>
            </a:pPr>
            <a:r>
              <a:rPr lang="en-US" altLang="zh-CN" sz="1200" dirty="0">
                <a:latin typeface="微软雅黑" panose="020B0503020204020204" charset="-122"/>
                <a:ea typeface="微软雅黑" panose="020B0503020204020204" charset="-122"/>
                <a:cs typeface="微软雅黑" panose="020B0503020204020204" charset="-122"/>
                <a:sym typeface="+mn-ea"/>
              </a:rPr>
              <a:t>      3.</a:t>
            </a:r>
            <a:r>
              <a:rPr lang="zh-CN" altLang="en-US" sz="1200" dirty="0">
                <a:latin typeface="微软雅黑" panose="020B0503020204020204" charset="-122"/>
                <a:ea typeface="微软雅黑" panose="020B0503020204020204" charset="-122"/>
                <a:cs typeface="微软雅黑" panose="020B0503020204020204" charset="-122"/>
                <a:sym typeface="+mn-ea"/>
              </a:rPr>
              <a:t>读取（写入）的</a:t>
            </a:r>
            <a:r>
              <a:rPr lang="zh-CN" altLang="en-US" sz="12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数据长度</a:t>
            </a:r>
            <a:r>
              <a:rPr lang="zh-CN" altLang="en-US" sz="1200" dirty="0">
                <a:latin typeface="微软雅黑" panose="020B0503020204020204" charset="-122"/>
                <a:ea typeface="微软雅黑" panose="020B0503020204020204" charset="-122"/>
                <a:cs typeface="微软雅黑" panose="020B0503020204020204" charset="-122"/>
                <a:sym typeface="+mn-ea"/>
              </a:rPr>
              <a:t>不能超过底层传输协议的最大传输长度。</a:t>
            </a:r>
            <a:endParaRPr lang="zh-CN" altLang="en-US" sz="1200" dirty="0">
              <a:latin typeface="微软雅黑" panose="020B0503020204020204" charset="-122"/>
              <a:ea typeface="微软雅黑" panose="020B0503020204020204" charset="-122"/>
              <a:cs typeface="微软雅黑" panose="020B0503020204020204" charset="-122"/>
              <a:sym typeface="+mn-ea"/>
            </a:endParaRPr>
          </a:p>
          <a:p>
            <a:pPr indent="0" algn="l" fontAlgn="auto">
              <a:lnSpc>
                <a:spcPct val="200000"/>
              </a:lnSpc>
              <a:buFont typeface="+mj-lt"/>
              <a:buNone/>
            </a:pPr>
            <a:r>
              <a:rPr lang="zh-CN" altLang="en-US" sz="1200" b="1" dirty="0">
                <a:solidFill>
                  <a:srgbClr val="FF0000"/>
                </a:solidFill>
                <a:latin typeface="微软雅黑" panose="020B0503020204020204" charset="-122"/>
                <a:ea typeface="微软雅黑" panose="020B0503020204020204" charset="-122"/>
                <a:cs typeface="微软雅黑" panose="020B0503020204020204" charset="-122"/>
                <a:sym typeface="+mn-ea"/>
              </a:rPr>
              <a:t>注：</a:t>
            </a:r>
            <a:r>
              <a:rPr lang="zh-CN" altLang="en-US" sz="1200" dirty="0">
                <a:latin typeface="微软雅黑" panose="020B0503020204020204" charset="-122"/>
                <a:ea typeface="微软雅黑" panose="020B0503020204020204" charset="-122"/>
                <a:cs typeface="微软雅黑" panose="020B0503020204020204" charset="-122"/>
                <a:sym typeface="+mn-ea"/>
              </a:rPr>
              <a:t>该服务一般要经过</a:t>
            </a:r>
            <a:r>
              <a:rPr lang="zh-CN" altLang="en-US" sz="12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安全访问</a:t>
            </a:r>
            <a:r>
              <a:rPr lang="zh-CN" altLang="en-US" sz="1200" dirty="0">
                <a:latin typeface="微软雅黑" panose="020B0503020204020204" charset="-122"/>
                <a:ea typeface="微软雅黑" panose="020B0503020204020204" charset="-122"/>
                <a:cs typeface="微软雅黑" panose="020B0503020204020204" charset="-122"/>
                <a:sym typeface="+mn-ea"/>
              </a:rPr>
              <a:t>后才能执行。</a:t>
            </a:r>
            <a:endPar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a:p>
            <a:pPr indent="0" algn="l" fontAlgn="auto">
              <a:lnSpc>
                <a:spcPct val="200000"/>
              </a:lnSpc>
              <a:buFont typeface="+mj-lt"/>
              <a:buNone/>
            </a:pPr>
            <a:endPar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p:txBody>
      </p:sp>
      <p:sp>
        <p:nvSpPr>
          <p:cNvPr id="8" name="左大括号 7"/>
          <p:cNvSpPr/>
          <p:nvPr/>
        </p:nvSpPr>
        <p:spPr>
          <a:xfrm>
            <a:off x="1884680" y="4342765"/>
            <a:ext cx="179070" cy="108521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形状 69"/>
          <p:cNvSpPr/>
          <p:nvPr/>
        </p:nvSpPr>
        <p:spPr>
          <a:xfrm>
            <a:off x="11011372" y="0"/>
            <a:ext cx="1180628" cy="850994"/>
          </a:xfrm>
          <a:custGeom>
            <a:avLst/>
            <a:gdLst>
              <a:gd name="connsiteX0" fmla="*/ 0 w 1180628"/>
              <a:gd name="connsiteY0" fmla="*/ 0 h 850994"/>
              <a:gd name="connsiteX1" fmla="*/ 232365 w 1180628"/>
              <a:gd name="connsiteY1" fmla="*/ 0 h 850994"/>
              <a:gd name="connsiteX2" fmla="*/ 270754 w 1180628"/>
              <a:gd name="connsiteY2" fmla="*/ 123670 h 850994"/>
              <a:gd name="connsiteX3" fmla="*/ 1027090 w 1180628"/>
              <a:gd name="connsiteY3" fmla="*/ 625003 h 850994"/>
              <a:gd name="connsiteX4" fmla="*/ 1111016 w 1180628"/>
              <a:gd name="connsiteY4" fmla="*/ 620765 h 850994"/>
              <a:gd name="connsiteX5" fmla="*/ 1180628 w 1180628"/>
              <a:gd name="connsiteY5" fmla="*/ 610141 h 850994"/>
              <a:gd name="connsiteX6" fmla="*/ 1180628 w 1180628"/>
              <a:gd name="connsiteY6" fmla="*/ 838492 h 850994"/>
              <a:gd name="connsiteX7" fmla="*/ 1134124 w 1180628"/>
              <a:gd name="connsiteY7" fmla="*/ 845590 h 850994"/>
              <a:gd name="connsiteX8" fmla="*/ 1027091 w 1180628"/>
              <a:gd name="connsiteY8" fmla="*/ 850994 h 850994"/>
              <a:gd name="connsiteX9" fmla="*/ 1526 w 1180628"/>
              <a:gd name="connsiteY9" fmla="*/ 15135 h 85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0628" h="850994">
                <a:moveTo>
                  <a:pt x="0" y="0"/>
                </a:moveTo>
                <a:lnTo>
                  <a:pt x="232365" y="0"/>
                </a:lnTo>
                <a:lnTo>
                  <a:pt x="270754" y="123670"/>
                </a:lnTo>
                <a:cubicBezTo>
                  <a:pt x="395364" y="418283"/>
                  <a:pt x="687086" y="625003"/>
                  <a:pt x="1027090" y="625003"/>
                </a:cubicBezTo>
                <a:cubicBezTo>
                  <a:pt x="1055424" y="625003"/>
                  <a:pt x="1083422" y="623568"/>
                  <a:pt x="1111016" y="620765"/>
                </a:cubicBezTo>
                <a:lnTo>
                  <a:pt x="1180628" y="610141"/>
                </a:lnTo>
                <a:lnTo>
                  <a:pt x="1180628" y="838492"/>
                </a:lnTo>
                <a:lnTo>
                  <a:pt x="1134124" y="845590"/>
                </a:lnTo>
                <a:cubicBezTo>
                  <a:pt x="1098932" y="849163"/>
                  <a:pt x="1063225" y="850994"/>
                  <a:pt x="1027091" y="850994"/>
                </a:cubicBezTo>
                <a:cubicBezTo>
                  <a:pt x="521210" y="850994"/>
                  <a:pt x="99139" y="492159"/>
                  <a:pt x="1526" y="1513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grpSp>
        <p:nvGrpSpPr>
          <p:cNvPr id="2" name="组合 1"/>
          <p:cNvGrpSpPr/>
          <p:nvPr/>
        </p:nvGrpSpPr>
        <p:grpSpPr>
          <a:xfrm>
            <a:off x="418780" y="752296"/>
            <a:ext cx="5922645" cy="861695"/>
            <a:chOff x="418780" y="813256"/>
            <a:chExt cx="5922645" cy="861695"/>
          </a:xfrm>
        </p:grpSpPr>
        <p:grpSp>
          <p:nvGrpSpPr>
            <p:cNvPr id="40" name="组合 39"/>
            <p:cNvGrpSpPr/>
            <p:nvPr/>
          </p:nvGrpSpPr>
          <p:grpSpPr>
            <a:xfrm>
              <a:off x="418780" y="825975"/>
              <a:ext cx="483239" cy="405448"/>
              <a:chOff x="11048361" y="5821282"/>
              <a:chExt cx="483239" cy="405448"/>
            </a:xfrm>
          </p:grpSpPr>
          <p:sp>
            <p:nvSpPr>
              <p:cNvPr id="41" name="等腰三角形 40"/>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42" name="等腰三角形 41"/>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43" name="文本框 42"/>
            <p:cNvSpPr txBox="1"/>
            <p:nvPr/>
          </p:nvSpPr>
          <p:spPr>
            <a:xfrm>
              <a:off x="914715" y="813256"/>
              <a:ext cx="5426710" cy="861695"/>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0X</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2C</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服务</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动态定义标识符</a:t>
              </a: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a:p>
              <a:pPr marL="0" marR="0" lvl="0" indent="0"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p:txBody>
        </p:sp>
      </p:grpSp>
      <p:sp>
        <p:nvSpPr>
          <p:cNvPr id="49" name="圆: 空心 48"/>
          <p:cNvSpPr/>
          <p:nvPr/>
        </p:nvSpPr>
        <p:spPr>
          <a:xfrm>
            <a:off x="1065004" y="1371104"/>
            <a:ext cx="734188" cy="734188"/>
          </a:xfrm>
          <a:prstGeom prst="donut">
            <a:avLst>
              <a:gd name="adj" fmla="val 1079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grpSp>
        <p:nvGrpSpPr>
          <p:cNvPr id="139" name="组合 138"/>
          <p:cNvGrpSpPr/>
          <p:nvPr/>
        </p:nvGrpSpPr>
        <p:grpSpPr>
          <a:xfrm>
            <a:off x="3167428" y="5283200"/>
            <a:ext cx="781650" cy="869060"/>
            <a:chOff x="-2814117" y="2660410"/>
            <a:chExt cx="2621280" cy="2621280"/>
          </a:xfrm>
        </p:grpSpPr>
        <p:sp>
          <p:nvSpPr>
            <p:cNvPr id="140" name="矩形 139"/>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141" name="直接连接符 140"/>
            <p:cNvCxnSpPr>
              <a:stCxn id="140" idx="0"/>
              <a:endCxn id="140"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40" idx="1"/>
              <a:endCxn id="140"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23" name="矩形: 圆角 22"/>
          <p:cNvSpPr/>
          <p:nvPr/>
        </p:nvSpPr>
        <p:spPr>
          <a:xfrm>
            <a:off x="1442085" y="1575435"/>
            <a:ext cx="9057640" cy="457708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圆角 25"/>
          <p:cNvSpPr/>
          <p:nvPr/>
        </p:nvSpPr>
        <p:spPr>
          <a:xfrm>
            <a:off x="4858962" y="1976832"/>
            <a:ext cx="2223446" cy="494514"/>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charset="-122"/>
                <a:ea typeface="微软雅黑" panose="020B0503020204020204" charset="-122"/>
              </a:rPr>
              <a:t>功能描述</a:t>
            </a:r>
            <a:endParaRPr lang="zh-CN" altLang="en-US" dirty="0">
              <a:latin typeface="微软雅黑" panose="020B0503020204020204" charset="-122"/>
              <a:ea typeface="微软雅黑" panose="020B0503020204020204" charset="-122"/>
            </a:endParaRPr>
          </a:p>
        </p:txBody>
      </p:sp>
      <p:sp>
        <p:nvSpPr>
          <p:cNvPr id="27" name="文本框 26"/>
          <p:cNvSpPr txBox="1"/>
          <p:nvPr/>
        </p:nvSpPr>
        <p:spPr>
          <a:xfrm>
            <a:off x="1805305" y="2754630"/>
            <a:ext cx="8445500" cy="2724785"/>
          </a:xfrm>
          <a:prstGeom prst="rect">
            <a:avLst/>
          </a:prstGeom>
          <a:noFill/>
        </p:spPr>
        <p:txBody>
          <a:bodyPr wrap="square" lIns="0" tIns="0" rIns="0" bIns="0">
            <a:noAutofit/>
          </a:bodyPr>
          <a:lstStyle/>
          <a:p>
            <a:pPr algn="l" fontAlgn="auto">
              <a:lnSpc>
                <a:spcPct val="150000"/>
              </a:lnSpc>
            </a:pP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zh-CN" altLang="en-US" sz="1600" b="1" dirty="0">
                <a:latin typeface="微软雅黑" panose="020B0503020204020204" charset="-122"/>
                <a:ea typeface="微软雅黑" panose="020B0503020204020204" charset="-122"/>
                <a:cs typeface="微软雅黑" panose="020B0503020204020204" charset="-122"/>
                <a:sym typeface="+mn-ea"/>
              </a:rPr>
              <a:t>此服务提供了通过绝对存储器</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地址</a:t>
            </a:r>
            <a:r>
              <a:rPr lang="zh-CN" altLang="en-US" sz="1600" b="1" dirty="0">
                <a:latin typeface="微软雅黑" panose="020B0503020204020204" charset="-122"/>
                <a:ea typeface="微软雅黑" panose="020B0503020204020204" charset="-122"/>
                <a:cs typeface="微软雅黑" panose="020B0503020204020204" charset="-122"/>
                <a:sym typeface="+mn-ea"/>
              </a:rPr>
              <a:t>和存储器</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长度信息</a:t>
            </a:r>
            <a:r>
              <a:rPr lang="zh-CN" altLang="en-US" sz="1600" b="1" dirty="0">
                <a:solidFill>
                  <a:schemeClr val="tx1"/>
                </a:solidFill>
                <a:latin typeface="微软雅黑" panose="020B0503020204020204" charset="-122"/>
                <a:ea typeface="微软雅黑" panose="020B0503020204020204" charset="-122"/>
                <a:cs typeface="微软雅黑" panose="020B0503020204020204" charset="-122"/>
                <a:sym typeface="+mn-ea"/>
              </a:rPr>
              <a:t>，</a:t>
            </a:r>
            <a:r>
              <a:rPr lang="zh-CN" altLang="en-US" sz="1600" b="1" dirty="0">
                <a:latin typeface="微软雅黑" panose="020B0503020204020204" charset="-122"/>
                <a:ea typeface="微软雅黑" panose="020B0503020204020204" charset="-122"/>
                <a:cs typeface="微软雅黑" panose="020B0503020204020204" charset="-122"/>
                <a:sym typeface="+mn-ea"/>
              </a:rPr>
              <a:t>定义动态定义的 DID 的功能。开发阶段也会使用这种定义动态数据标识符的机制。</a:t>
            </a:r>
            <a:endParaRPr lang="zh-CN" altLang="en-US" b="1" dirty="0">
              <a:latin typeface="微软雅黑" panose="020B0503020204020204" charset="-122"/>
              <a:ea typeface="微软雅黑" panose="020B0503020204020204" charset="-122"/>
              <a:cs typeface="微软雅黑" panose="020B0503020204020204" charset="-122"/>
            </a:endParaRPr>
          </a:p>
          <a:p>
            <a:pPr algn="l" fontAlgn="auto">
              <a:lnSpc>
                <a:spcPct val="200000"/>
              </a:lnSpc>
            </a:pPr>
            <a:r>
              <a:rPr lang="en-US" sz="2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en-US" sz="1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1.</a:t>
            </a:r>
            <a:r>
              <a:rPr lang="en-US" sz="13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源数据</a:t>
            </a:r>
            <a:r>
              <a:rPr lang="en-US" sz="1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标识符，</a:t>
            </a:r>
            <a:r>
              <a:rPr lang="en-US" sz="13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位置</a:t>
            </a:r>
            <a:r>
              <a:rPr lang="en-US" sz="1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和</a:t>
            </a:r>
            <a:r>
              <a:rPr lang="en-US" sz="13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大小</a:t>
            </a:r>
            <a:r>
              <a:rPr lang="zh-CN" altLang="en-US" sz="1300" dirty="0">
                <a:solidFill>
                  <a:schemeClr val="tx1"/>
                </a:solidFill>
                <a:latin typeface="微软雅黑" panose="020B0503020204020204" charset="-122"/>
                <a:ea typeface="微软雅黑" panose="020B0503020204020204" charset="-122"/>
                <a:cs typeface="微软雅黑" panose="020B0503020204020204" charset="-122"/>
                <a:sym typeface="+mn-ea"/>
              </a:rPr>
              <a:t>；</a:t>
            </a:r>
            <a:endParaRPr lang="en-US" sz="1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200000"/>
              </a:lnSpc>
            </a:pPr>
            <a:r>
              <a:rPr lang="en-US" sz="1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2.</a:t>
            </a:r>
            <a:r>
              <a:rPr lang="zh-CN" altLang="en-US" sz="1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内存</a:t>
            </a:r>
            <a:r>
              <a:rPr lang="zh-CN" altLang="en-US" sz="13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地址</a:t>
            </a:r>
            <a:r>
              <a:rPr lang="zh-CN" altLang="en-US" sz="1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和内存</a:t>
            </a:r>
            <a:r>
              <a:rPr lang="zh-CN" altLang="en-US" sz="13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长度</a:t>
            </a:r>
            <a:r>
              <a:rPr lang="zh-CN" altLang="en-US" sz="1300" dirty="0">
                <a:solidFill>
                  <a:schemeClr val="tx1"/>
                </a:solidFill>
                <a:latin typeface="微软雅黑" panose="020B0503020204020204" charset="-122"/>
                <a:ea typeface="微软雅黑" panose="020B0503020204020204" charset="-122"/>
                <a:cs typeface="微软雅黑" panose="020B0503020204020204" charset="-122"/>
                <a:sym typeface="+mn-ea"/>
              </a:rPr>
              <a:t>；</a:t>
            </a:r>
            <a:endParaRPr lang="zh-CN" altLang="en-US" sz="1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200000"/>
              </a:lnSpc>
            </a:pPr>
            <a:r>
              <a:rPr lang="en-US" altLang="zh-CN" sz="1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3.上面列出的两种方法的组合</a:t>
            </a:r>
            <a:r>
              <a:rPr lang="zh-CN" altLang="en-US" sz="1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endParaRPr lang="en-US" altLang="zh-CN" sz="1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150000"/>
              </a:lnSpc>
            </a:pPr>
            <a:endParaRPr lang="en-US" altLang="zh-CN" sz="13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p:txBody>
      </p:sp>
      <p:grpSp>
        <p:nvGrpSpPr>
          <p:cNvPr id="72" name="组合 71"/>
          <p:cNvGrpSpPr/>
          <p:nvPr/>
        </p:nvGrpSpPr>
        <p:grpSpPr>
          <a:xfrm>
            <a:off x="10706945" y="5283200"/>
            <a:ext cx="781650" cy="869060"/>
            <a:chOff x="-2814117" y="2660410"/>
            <a:chExt cx="2621280" cy="2621280"/>
          </a:xfrm>
        </p:grpSpPr>
        <p:sp>
          <p:nvSpPr>
            <p:cNvPr id="84" name="矩形 83"/>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85" name="直接连接符 84"/>
            <p:cNvCxnSpPr>
              <a:stCxn id="84" idx="0"/>
              <a:endCxn id="84"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a:stCxn id="84" idx="1"/>
              <a:endCxn id="84"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3" name="左大括号 2"/>
          <p:cNvSpPr/>
          <p:nvPr/>
        </p:nvSpPr>
        <p:spPr>
          <a:xfrm>
            <a:off x="1872615" y="3884295"/>
            <a:ext cx="85090" cy="93091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pic>
        <p:nvPicPr>
          <p:cNvPr id="6" name="Picture 1"/>
          <p:cNvPicPr>
            <a:picLocks noChangeAspect="1"/>
          </p:cNvPicPr>
          <p:nvPr/>
        </p:nvPicPr>
        <p:blipFill rotWithShape="1">
          <a:blip r:embed="rId1"/>
          <a:srcRect t="22089" b="4718"/>
          <a:stretch>
            <a:fillRect/>
          </a:stretch>
        </p:blipFill>
        <p:spPr>
          <a:xfrm>
            <a:off x="6225540" y="3720465"/>
            <a:ext cx="3763010" cy="191135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flipH="1">
            <a:off x="2841659" y="0"/>
            <a:ext cx="9458492" cy="4736386"/>
            <a:chOff x="-107281" y="0"/>
            <a:chExt cx="9458492" cy="4736386"/>
          </a:xfrm>
        </p:grpSpPr>
        <p:sp>
          <p:nvSpPr>
            <p:cNvPr id="4" name="任意多边形: 形状 3"/>
            <p:cNvSpPr/>
            <p:nvPr/>
          </p:nvSpPr>
          <p:spPr>
            <a:xfrm>
              <a:off x="619933" y="0"/>
              <a:ext cx="2997642" cy="3143250"/>
            </a:xfrm>
            <a:custGeom>
              <a:avLst/>
              <a:gdLst>
                <a:gd name="connsiteX0" fmla="*/ 3037408 w 6540310"/>
                <a:gd name="connsiteY0" fmla="*/ 0 h 6858000"/>
                <a:gd name="connsiteX1" fmla="*/ 6540310 w 6540310"/>
                <a:gd name="connsiteY1" fmla="*/ 0 h 6858000"/>
                <a:gd name="connsiteX2" fmla="*/ 3502902 w 6540310"/>
                <a:gd name="connsiteY2" fmla="*/ 6858000 h 6858000"/>
                <a:gd name="connsiteX3" fmla="*/ 0 w 65403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40310" h="6858000">
                  <a:moveTo>
                    <a:pt x="3037408" y="0"/>
                  </a:moveTo>
                  <a:lnTo>
                    <a:pt x="6540310" y="0"/>
                  </a:lnTo>
                  <a:lnTo>
                    <a:pt x="3502902" y="6858000"/>
                  </a:lnTo>
                  <a:lnTo>
                    <a:pt x="0" y="6858000"/>
                  </a:lnTo>
                  <a:close/>
                </a:path>
              </a:pathLst>
            </a:custGeom>
            <a:gradFill>
              <a:gsLst>
                <a:gs pos="9000">
                  <a:srgbClr val="F5F5F5"/>
                </a:gs>
                <a:gs pos="100000">
                  <a:srgbClr val="F5F5F5">
                    <a:alpha val="7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nvGrpSpPr>
            <p:cNvPr id="5" name="组合 4"/>
            <p:cNvGrpSpPr/>
            <p:nvPr/>
          </p:nvGrpSpPr>
          <p:grpSpPr>
            <a:xfrm>
              <a:off x="-107281" y="2214417"/>
              <a:ext cx="9458492" cy="2521969"/>
              <a:chOff x="-107281" y="2214417"/>
              <a:chExt cx="9458492" cy="2521969"/>
            </a:xfrm>
          </p:grpSpPr>
          <p:sp>
            <p:nvSpPr>
              <p:cNvPr id="6" name="任意多边形: 形状 33"/>
              <p:cNvSpPr/>
              <p:nvPr/>
            </p:nvSpPr>
            <p:spPr>
              <a:xfrm>
                <a:off x="-107281" y="2214417"/>
                <a:ext cx="9458492" cy="2521969"/>
              </a:xfrm>
              <a:custGeom>
                <a:avLst/>
                <a:gdLst>
                  <a:gd name="connsiteX0" fmla="*/ 1116980 w 9458492"/>
                  <a:gd name="connsiteY0" fmla="*/ 0 h 2521969"/>
                  <a:gd name="connsiteX1" fmla="*/ 9458492 w 9458492"/>
                  <a:gd name="connsiteY1" fmla="*/ 0 h 2521969"/>
                  <a:gd name="connsiteX2" fmla="*/ 8341512 w 9458492"/>
                  <a:gd name="connsiteY2" fmla="*/ 2521969 h 2521969"/>
                  <a:gd name="connsiteX3" fmla="*/ 0 w 9458492"/>
                  <a:gd name="connsiteY3" fmla="*/ 2521969 h 2521969"/>
                </a:gdLst>
                <a:ahLst/>
                <a:cxnLst>
                  <a:cxn ang="0">
                    <a:pos x="connsiteX0" y="connsiteY0"/>
                  </a:cxn>
                  <a:cxn ang="0">
                    <a:pos x="connsiteX1" y="connsiteY1"/>
                  </a:cxn>
                  <a:cxn ang="0">
                    <a:pos x="connsiteX2" y="connsiteY2"/>
                  </a:cxn>
                  <a:cxn ang="0">
                    <a:pos x="connsiteX3" y="connsiteY3"/>
                  </a:cxn>
                </a:cxnLst>
                <a:rect l="l" t="t" r="r" b="b"/>
                <a:pathLst>
                  <a:path w="9458492" h="2521969">
                    <a:moveTo>
                      <a:pt x="1116980" y="0"/>
                    </a:moveTo>
                    <a:lnTo>
                      <a:pt x="9458492" y="0"/>
                    </a:lnTo>
                    <a:lnTo>
                      <a:pt x="8341512" y="2521969"/>
                    </a:lnTo>
                    <a:lnTo>
                      <a:pt x="0" y="2521969"/>
                    </a:lnTo>
                    <a:close/>
                  </a:path>
                </a:pathLst>
              </a:custGeom>
              <a:solidFill>
                <a:srgbClr val="3F94D5"/>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7" name="任意多边形: 形状 6"/>
              <p:cNvSpPr/>
              <p:nvPr/>
            </p:nvSpPr>
            <p:spPr>
              <a:xfrm>
                <a:off x="-9405" y="2214417"/>
                <a:ext cx="8385257" cy="2521969"/>
              </a:xfrm>
              <a:custGeom>
                <a:avLst/>
                <a:gdLst>
                  <a:gd name="connsiteX0" fmla="*/ 43745 w 8385257"/>
                  <a:gd name="connsiteY0" fmla="*/ 0 h 2521969"/>
                  <a:gd name="connsiteX1" fmla="*/ 8385257 w 8385257"/>
                  <a:gd name="connsiteY1" fmla="*/ 0 h 2521969"/>
                  <a:gd name="connsiteX2" fmla="*/ 7268277 w 8385257"/>
                  <a:gd name="connsiteY2" fmla="*/ 2521969 h 2521969"/>
                  <a:gd name="connsiteX3" fmla="*/ 0 w 8385257"/>
                  <a:gd name="connsiteY3" fmla="*/ 2521969 h 2521969"/>
                  <a:gd name="connsiteX4" fmla="*/ 0 w 8385257"/>
                  <a:gd name="connsiteY4" fmla="*/ 98770 h 252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5257" h="2521969">
                    <a:moveTo>
                      <a:pt x="43745" y="0"/>
                    </a:moveTo>
                    <a:lnTo>
                      <a:pt x="8385257" y="0"/>
                    </a:lnTo>
                    <a:lnTo>
                      <a:pt x="7268277" y="2521969"/>
                    </a:lnTo>
                    <a:lnTo>
                      <a:pt x="0" y="2521969"/>
                    </a:lnTo>
                    <a:lnTo>
                      <a:pt x="0" y="98770"/>
                    </a:lnTo>
                    <a:close/>
                  </a:path>
                </a:pathLst>
              </a:custGeom>
              <a:solidFill>
                <a:srgbClr val="FFFFFF"/>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grpSp>
      <p:grpSp>
        <p:nvGrpSpPr>
          <p:cNvPr id="9" name="组合 8"/>
          <p:cNvGrpSpPr/>
          <p:nvPr/>
        </p:nvGrpSpPr>
        <p:grpSpPr>
          <a:xfrm>
            <a:off x="4454554" y="2881389"/>
            <a:ext cx="7249795" cy="1103342"/>
            <a:chOff x="-9029" y="3054829"/>
            <a:chExt cx="7249795" cy="1103342"/>
          </a:xfrm>
        </p:grpSpPr>
        <p:sp>
          <p:nvSpPr>
            <p:cNvPr id="11" name="TextBox 7"/>
            <p:cNvSpPr>
              <a:spLocks noChangeArrowheads="1"/>
            </p:cNvSpPr>
            <p:nvPr/>
          </p:nvSpPr>
          <p:spPr bwMode="auto">
            <a:xfrm>
              <a:off x="-9029" y="3054829"/>
              <a:ext cx="7249795" cy="83058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buClrTx/>
                <a:buSzTx/>
                <a:buFontTx/>
              </a:pPr>
              <a:r>
                <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rPr>
                <a:t>存储数据传输功能</a:t>
              </a:r>
              <a:r>
                <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rPr>
                <a:t>单元</a:t>
              </a:r>
              <a:endPar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endParaRPr>
            </a:p>
          </p:txBody>
        </p:sp>
        <p:cxnSp>
          <p:nvCxnSpPr>
            <p:cNvPr id="12" name="直接连接符 11"/>
            <p:cNvCxnSpPr/>
            <p:nvPr/>
          </p:nvCxnSpPr>
          <p:spPr>
            <a:xfrm>
              <a:off x="1167575" y="4158171"/>
              <a:ext cx="490783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13" name="TextBox 7"/>
          <p:cNvSpPr>
            <a:spLocks noChangeArrowheads="1"/>
          </p:cNvSpPr>
          <p:nvPr/>
        </p:nvSpPr>
        <p:spPr bwMode="auto">
          <a:xfrm>
            <a:off x="212863" y="2168162"/>
            <a:ext cx="3094886" cy="255460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endParaRPr lang="en-US" altLang="zh-CN" sz="16600" b="1" dirty="0">
              <a:solidFill>
                <a:srgbClr val="3F94D5"/>
              </a:solidFill>
              <a:latin typeface="思源黑体 CN Bold" panose="020B0800000000000000" pitchFamily="34" charset="-122"/>
              <a:ea typeface="思源黑体 CN Bold" panose="020B0800000000000000" pitchFamily="34" charset="-122"/>
              <a:cs typeface="思源黑体 CN Bold" panose="020B0800000000000000" pitchFamily="34" charset="-122"/>
            </a:endParaRPr>
          </a:p>
        </p:txBody>
      </p:sp>
      <p:sp>
        <p:nvSpPr>
          <p:cNvPr id="14" name="任意多边形: 形状 13"/>
          <p:cNvSpPr/>
          <p:nvPr/>
        </p:nvSpPr>
        <p:spPr>
          <a:xfrm flipH="1">
            <a:off x="-9003" y="6232354"/>
            <a:ext cx="5254767" cy="625646"/>
          </a:xfrm>
          <a:custGeom>
            <a:avLst/>
            <a:gdLst>
              <a:gd name="connsiteX0" fmla="*/ 277099 w 5254767"/>
              <a:gd name="connsiteY0" fmla="*/ 0 h 625646"/>
              <a:gd name="connsiteX1" fmla="*/ 5254767 w 5254767"/>
              <a:gd name="connsiteY1" fmla="*/ 0 h 625646"/>
              <a:gd name="connsiteX2" fmla="*/ 5254767 w 5254767"/>
              <a:gd name="connsiteY2" fmla="*/ 625646 h 625646"/>
              <a:gd name="connsiteX3" fmla="*/ 0 w 5254767"/>
              <a:gd name="connsiteY3" fmla="*/ 625646 h 625646"/>
            </a:gdLst>
            <a:ahLst/>
            <a:cxnLst>
              <a:cxn ang="0">
                <a:pos x="connsiteX0" y="connsiteY0"/>
              </a:cxn>
              <a:cxn ang="0">
                <a:pos x="connsiteX1" y="connsiteY1"/>
              </a:cxn>
              <a:cxn ang="0">
                <a:pos x="connsiteX2" y="connsiteY2"/>
              </a:cxn>
              <a:cxn ang="0">
                <a:pos x="connsiteX3" y="connsiteY3"/>
              </a:cxn>
            </a:cxnLst>
            <a:rect l="l" t="t" r="r" b="b"/>
            <a:pathLst>
              <a:path w="5254767" h="625646">
                <a:moveTo>
                  <a:pt x="277099" y="0"/>
                </a:moveTo>
                <a:lnTo>
                  <a:pt x="5254767" y="0"/>
                </a:lnTo>
                <a:lnTo>
                  <a:pt x="5254767" y="625646"/>
                </a:lnTo>
                <a:lnTo>
                  <a:pt x="0" y="625646"/>
                </a:lnTo>
                <a:close/>
              </a:path>
            </a:pathLst>
          </a:custGeom>
          <a:solidFill>
            <a:srgbClr val="3F94D5"/>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1+#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1+#ppt_w/2"/>
                                          </p:val>
                                        </p:tav>
                                        <p:tav tm="100000">
                                          <p:val>
                                            <p:strVal val="#ppt_x"/>
                                          </p:val>
                                        </p:tav>
                                      </p:tavLst>
                                    </p:anim>
                                    <p:anim calcmode="lin" valueType="num">
                                      <p:cBhvr additive="base">
                                        <p:cTn id="20"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14"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p:nvPr>
        </p:nvSpPr>
        <p:spPr>
          <a:xfrm>
            <a:off x="222250" y="965835"/>
            <a:ext cx="3414395" cy="1104265"/>
          </a:xfrm>
        </p:spPr>
        <p:txBody>
          <a:bodyPr/>
          <a:p>
            <a:r>
              <a:rPr lang="zh-CN" altLang="en-US" b="1">
                <a:solidFill>
                  <a:schemeClr val="tx1"/>
                </a:solidFill>
                <a:effectLst>
                  <a:outerShdw blurRad="38100" dist="19050" dir="2700000" algn="tl" rotWithShape="0">
                    <a:schemeClr val="dk1">
                      <a:alpha val="40000"/>
                    </a:schemeClr>
                  </a:outerShdw>
                </a:effectLst>
              </a:rPr>
              <a:t>包含服务</a:t>
            </a:r>
            <a:endParaRPr lang="zh-CN" altLang="en-US" b="1">
              <a:solidFill>
                <a:schemeClr val="tx1"/>
              </a:solidFill>
              <a:effectLst>
                <a:outerShdw blurRad="38100" dist="19050" dir="2700000" algn="tl" rotWithShape="0">
                  <a:schemeClr val="dk1">
                    <a:alpha val="40000"/>
                  </a:schemeClr>
                </a:outerShdw>
              </a:effectLst>
            </a:endParaRPr>
          </a:p>
        </p:txBody>
      </p:sp>
      <p:graphicFrame>
        <p:nvGraphicFramePr>
          <p:cNvPr id="5" name="内容占位符 4"/>
          <p:cNvGraphicFramePr/>
          <p:nvPr>
            <p:ph idx="1"/>
            <p:custDataLst>
              <p:tags r:id="rId1"/>
            </p:custDataLst>
          </p:nvPr>
        </p:nvGraphicFramePr>
        <p:xfrm>
          <a:off x="838200" y="2645410"/>
          <a:ext cx="10515600" cy="762000"/>
        </p:xfrm>
        <a:graphic>
          <a:graphicData uri="http://schemas.openxmlformats.org/drawingml/2006/table">
            <a:tbl>
              <a:tblPr firstRow="1" bandRow="1">
                <a:tableStyleId>{5C22544A-7EE6-4342-B048-85BDC9FD1C3A}</a:tableStyleId>
              </a:tblPr>
              <a:tblGrid>
                <a:gridCol w="3505200"/>
                <a:gridCol w="3505200"/>
                <a:gridCol w="3505200"/>
              </a:tblGrid>
              <a:tr h="381000">
                <a:tc>
                  <a:txBody>
                    <a:bodyPr/>
                    <a:p>
                      <a:pPr>
                        <a:buNone/>
                      </a:pPr>
                      <a:r>
                        <a:rPr lang="en-US" altLang="zh-CN" sz="1800">
                          <a:sym typeface="+mn-ea"/>
                        </a:rPr>
                        <a:t>14</a:t>
                      </a:r>
                      <a:r>
                        <a:rPr lang="zh-CN" altLang="en-US" sz="1800">
                          <a:sym typeface="+mn-ea"/>
                        </a:rPr>
                        <a:t>服务</a:t>
                      </a:r>
                      <a:endParaRPr lang="zh-CN" altLang="en-US"/>
                    </a:p>
                  </a:txBody>
                  <a:tcPr/>
                </a:tc>
                <a:tc>
                  <a:txBody>
                    <a:bodyPr/>
                    <a:p>
                      <a:pPr>
                        <a:buNone/>
                      </a:pPr>
                      <a:r>
                        <a:rPr lang="zh-CN" altLang="en-US" sz="1800">
                          <a:sym typeface="+mn-ea"/>
                        </a:rPr>
                        <a:t>清除诊断信息</a:t>
                      </a:r>
                      <a:endParaRPr lang="zh-CN" altLang="en-US"/>
                    </a:p>
                  </a:txBody>
                  <a:tcPr/>
                </a:tc>
                <a:tc>
                  <a:txBody>
                    <a:bodyPr/>
                    <a:p>
                      <a:pPr>
                        <a:buNone/>
                      </a:pPr>
                      <a:r>
                        <a:rPr lang="en-US" altLang="zh-CN" sz="1800">
                          <a:sym typeface="+mn-ea"/>
                        </a:rPr>
                        <a:t>Clear Diagnostic Information</a:t>
                      </a:r>
                      <a:endParaRPr lang="zh-CN" altLang="en-US"/>
                    </a:p>
                  </a:txBody>
                  <a:tcPr/>
                </a:tc>
              </a:tr>
              <a:tr h="381000">
                <a:tc>
                  <a:txBody>
                    <a:bodyPr/>
                    <a:p>
                      <a:pPr>
                        <a:buNone/>
                      </a:pPr>
                      <a:r>
                        <a:rPr lang="en-US" altLang="zh-CN" sz="1800">
                          <a:sym typeface="+mn-ea"/>
                        </a:rPr>
                        <a:t>19</a:t>
                      </a:r>
                      <a:r>
                        <a:rPr lang="zh-CN" altLang="en-US" sz="1800">
                          <a:sym typeface="+mn-ea"/>
                        </a:rPr>
                        <a:t>服务</a:t>
                      </a:r>
                      <a:endParaRPr lang="zh-CN" altLang="en-US"/>
                    </a:p>
                  </a:txBody>
                  <a:tcPr/>
                </a:tc>
                <a:tc>
                  <a:txBody>
                    <a:bodyPr/>
                    <a:p>
                      <a:pPr>
                        <a:buNone/>
                      </a:pPr>
                      <a:r>
                        <a:rPr lang="zh-CN" altLang="en-US" sz="1800">
                          <a:sym typeface="+mn-ea"/>
                        </a:rPr>
                        <a:t>读取故障码信息</a:t>
                      </a:r>
                      <a:endParaRPr lang="zh-CN" altLang="en-US"/>
                    </a:p>
                  </a:txBody>
                  <a:tcPr/>
                </a:tc>
                <a:tc>
                  <a:txBody>
                    <a:bodyPr/>
                    <a:p>
                      <a:pPr>
                        <a:buNone/>
                      </a:pPr>
                      <a:r>
                        <a:rPr lang="en-US" altLang="zh-CN" sz="1800">
                          <a:sym typeface="+mn-ea"/>
                        </a:rPr>
                        <a:t>Read DTC Information</a:t>
                      </a:r>
                      <a:endParaRPr lang="zh-CN" altLang="en-US"/>
                    </a:p>
                  </a:txBody>
                  <a:tcPr/>
                </a:tc>
              </a:tr>
            </a:tbl>
          </a:graphicData>
        </a:graphic>
      </p:graphicFrame>
      <p:pic>
        <p:nvPicPr>
          <p:cNvPr id="6" name="图片 5"/>
          <p:cNvPicPr>
            <a:picLocks noChangeAspect="1"/>
          </p:cNvPicPr>
          <p:nvPr/>
        </p:nvPicPr>
        <p:blipFill>
          <a:blip r:embed="rId2"/>
          <a:stretch>
            <a:fillRect/>
          </a:stretch>
        </p:blipFill>
        <p:spPr>
          <a:xfrm>
            <a:off x="838200" y="3636010"/>
            <a:ext cx="8435340" cy="1310005"/>
          </a:xfrm>
          <a:prstGeom prst="rect">
            <a:avLst/>
          </a:prstGeom>
        </p:spPr>
      </p:pic>
      <p:pic>
        <p:nvPicPr>
          <p:cNvPr id="7" name="图片 6"/>
          <p:cNvPicPr>
            <a:picLocks noChangeAspect="1"/>
          </p:cNvPicPr>
          <p:nvPr/>
        </p:nvPicPr>
        <p:blipFill>
          <a:blip r:embed="rId3"/>
          <a:stretch>
            <a:fillRect/>
          </a:stretch>
        </p:blipFill>
        <p:spPr>
          <a:xfrm>
            <a:off x="921385" y="5087620"/>
            <a:ext cx="8042910" cy="95313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形状 69"/>
          <p:cNvSpPr/>
          <p:nvPr/>
        </p:nvSpPr>
        <p:spPr>
          <a:xfrm>
            <a:off x="11011372" y="0"/>
            <a:ext cx="1180628" cy="850994"/>
          </a:xfrm>
          <a:custGeom>
            <a:avLst/>
            <a:gdLst>
              <a:gd name="connsiteX0" fmla="*/ 0 w 1180628"/>
              <a:gd name="connsiteY0" fmla="*/ 0 h 850994"/>
              <a:gd name="connsiteX1" fmla="*/ 232365 w 1180628"/>
              <a:gd name="connsiteY1" fmla="*/ 0 h 850994"/>
              <a:gd name="connsiteX2" fmla="*/ 270754 w 1180628"/>
              <a:gd name="connsiteY2" fmla="*/ 123670 h 850994"/>
              <a:gd name="connsiteX3" fmla="*/ 1027090 w 1180628"/>
              <a:gd name="connsiteY3" fmla="*/ 625003 h 850994"/>
              <a:gd name="connsiteX4" fmla="*/ 1111016 w 1180628"/>
              <a:gd name="connsiteY4" fmla="*/ 620765 h 850994"/>
              <a:gd name="connsiteX5" fmla="*/ 1180628 w 1180628"/>
              <a:gd name="connsiteY5" fmla="*/ 610141 h 850994"/>
              <a:gd name="connsiteX6" fmla="*/ 1180628 w 1180628"/>
              <a:gd name="connsiteY6" fmla="*/ 838492 h 850994"/>
              <a:gd name="connsiteX7" fmla="*/ 1134124 w 1180628"/>
              <a:gd name="connsiteY7" fmla="*/ 845590 h 850994"/>
              <a:gd name="connsiteX8" fmla="*/ 1027091 w 1180628"/>
              <a:gd name="connsiteY8" fmla="*/ 850994 h 850994"/>
              <a:gd name="connsiteX9" fmla="*/ 1526 w 1180628"/>
              <a:gd name="connsiteY9" fmla="*/ 15135 h 85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0628" h="850994">
                <a:moveTo>
                  <a:pt x="0" y="0"/>
                </a:moveTo>
                <a:lnTo>
                  <a:pt x="232365" y="0"/>
                </a:lnTo>
                <a:lnTo>
                  <a:pt x="270754" y="123670"/>
                </a:lnTo>
                <a:cubicBezTo>
                  <a:pt x="395364" y="418283"/>
                  <a:pt x="687086" y="625003"/>
                  <a:pt x="1027090" y="625003"/>
                </a:cubicBezTo>
                <a:cubicBezTo>
                  <a:pt x="1055424" y="625003"/>
                  <a:pt x="1083422" y="623568"/>
                  <a:pt x="1111016" y="620765"/>
                </a:cubicBezTo>
                <a:lnTo>
                  <a:pt x="1180628" y="610141"/>
                </a:lnTo>
                <a:lnTo>
                  <a:pt x="1180628" y="838492"/>
                </a:lnTo>
                <a:lnTo>
                  <a:pt x="1134124" y="845590"/>
                </a:lnTo>
                <a:cubicBezTo>
                  <a:pt x="1098932" y="849163"/>
                  <a:pt x="1063225" y="850994"/>
                  <a:pt x="1027091" y="850994"/>
                </a:cubicBezTo>
                <a:cubicBezTo>
                  <a:pt x="521210" y="850994"/>
                  <a:pt x="99139" y="492159"/>
                  <a:pt x="1526" y="1513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grpSp>
        <p:nvGrpSpPr>
          <p:cNvPr id="2" name="组合 1"/>
          <p:cNvGrpSpPr/>
          <p:nvPr/>
        </p:nvGrpSpPr>
        <p:grpSpPr>
          <a:xfrm>
            <a:off x="418780" y="752296"/>
            <a:ext cx="5922645" cy="861695"/>
            <a:chOff x="418780" y="813256"/>
            <a:chExt cx="5922645" cy="861695"/>
          </a:xfrm>
        </p:grpSpPr>
        <p:grpSp>
          <p:nvGrpSpPr>
            <p:cNvPr id="40" name="组合 39"/>
            <p:cNvGrpSpPr/>
            <p:nvPr/>
          </p:nvGrpSpPr>
          <p:grpSpPr>
            <a:xfrm>
              <a:off x="418780" y="825975"/>
              <a:ext cx="483239" cy="405448"/>
              <a:chOff x="11048361" y="5821282"/>
              <a:chExt cx="483239" cy="405448"/>
            </a:xfrm>
          </p:grpSpPr>
          <p:sp>
            <p:nvSpPr>
              <p:cNvPr id="41" name="等腰三角形 40"/>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42" name="等腰三角形 41"/>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43" name="文本框 42"/>
            <p:cNvSpPr txBox="1"/>
            <p:nvPr/>
          </p:nvSpPr>
          <p:spPr>
            <a:xfrm>
              <a:off x="914715" y="813256"/>
              <a:ext cx="5426710" cy="861695"/>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0X</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14</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服务</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清除诊断信息</a:t>
              </a: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a:p>
              <a:pPr marL="0" marR="0" lvl="0" indent="0"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p:txBody>
        </p:sp>
      </p:grpSp>
      <p:sp>
        <p:nvSpPr>
          <p:cNvPr id="49" name="圆: 空心 48"/>
          <p:cNvSpPr/>
          <p:nvPr/>
        </p:nvSpPr>
        <p:spPr>
          <a:xfrm>
            <a:off x="1065004" y="1371104"/>
            <a:ext cx="734188" cy="734188"/>
          </a:xfrm>
          <a:prstGeom prst="donut">
            <a:avLst>
              <a:gd name="adj" fmla="val 1079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grpSp>
        <p:nvGrpSpPr>
          <p:cNvPr id="139" name="组合 138"/>
          <p:cNvGrpSpPr/>
          <p:nvPr/>
        </p:nvGrpSpPr>
        <p:grpSpPr>
          <a:xfrm>
            <a:off x="3167428" y="5283200"/>
            <a:ext cx="781650" cy="869060"/>
            <a:chOff x="-2814117" y="2660410"/>
            <a:chExt cx="2621280" cy="2621280"/>
          </a:xfrm>
        </p:grpSpPr>
        <p:sp>
          <p:nvSpPr>
            <p:cNvPr id="140" name="矩形 139"/>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141" name="直接连接符 140"/>
            <p:cNvCxnSpPr>
              <a:stCxn id="140" idx="0"/>
              <a:endCxn id="140"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40" idx="1"/>
              <a:endCxn id="140"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23" name="矩形: 圆角 22"/>
          <p:cNvSpPr/>
          <p:nvPr/>
        </p:nvSpPr>
        <p:spPr>
          <a:xfrm>
            <a:off x="1442085" y="1575435"/>
            <a:ext cx="9057640" cy="457708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圆角 25"/>
          <p:cNvSpPr/>
          <p:nvPr/>
        </p:nvSpPr>
        <p:spPr>
          <a:xfrm>
            <a:off x="4858962" y="1837132"/>
            <a:ext cx="2223446" cy="494514"/>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charset="-122"/>
                <a:ea typeface="微软雅黑" panose="020B0503020204020204" charset="-122"/>
              </a:rPr>
              <a:t>功能描述</a:t>
            </a:r>
            <a:endParaRPr lang="zh-CN" altLang="en-US" dirty="0">
              <a:latin typeface="微软雅黑" panose="020B0503020204020204" charset="-122"/>
              <a:ea typeface="微软雅黑" panose="020B0503020204020204" charset="-122"/>
            </a:endParaRPr>
          </a:p>
        </p:txBody>
      </p:sp>
      <p:sp>
        <p:nvSpPr>
          <p:cNvPr id="27" name="文本框 26"/>
          <p:cNvSpPr txBox="1"/>
          <p:nvPr/>
        </p:nvSpPr>
        <p:spPr>
          <a:xfrm>
            <a:off x="1748155" y="2557145"/>
            <a:ext cx="8445500" cy="3232785"/>
          </a:xfrm>
          <a:prstGeom prst="rect">
            <a:avLst/>
          </a:prstGeom>
          <a:noFill/>
        </p:spPr>
        <p:txBody>
          <a:bodyPr wrap="square" lIns="0" tIns="0" rIns="0" bIns="0">
            <a:noAutofit/>
          </a:bodyPr>
          <a:lstStyle/>
          <a:p>
            <a:pPr algn="l" fontAlgn="auto">
              <a:lnSpc>
                <a:spcPct val="150000"/>
              </a:lnSpc>
            </a:pP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客户端使用</a:t>
            </a:r>
            <a:r>
              <a:rPr lang="en-US" altLang="zh-CN"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0X14</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服务清除</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一个</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或者</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多个服务器</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内存中的诊断信息。</a:t>
            </a:r>
            <a:endParaRPr lang="zh-CN" altLang="en-US"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200000"/>
              </a:lnSpc>
            </a:pPr>
            <a:r>
              <a:rPr lang="zh-CN" altLang="en-US" sz="16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en-US" altLang="zh-CN" sz="16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1</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》在故障维修完毕后，我们可以手动把故障码清除掉。</a:t>
            </a:r>
            <a:endPar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200000"/>
              </a:lnSpc>
            </a:pP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2</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》在下线检测时也能使用，在装配的时候各个部件装配顺序有先后，在下线的时候要执行清除故障，保证车辆所有</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ECU</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都没有故障存在。</a:t>
            </a:r>
            <a:endParaRPr lang="zh-CN" altLang="en-US"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200000"/>
              </a:lnSpc>
            </a:pPr>
            <a:r>
              <a:rPr lang="en-US" altLang="zh-CN" sz="16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zh-CN" altLang="en-US" sz="16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清除</a:t>
            </a:r>
            <a:r>
              <a:rPr lang="en-US" altLang="zh-CN" sz="16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ECU</a:t>
            </a:r>
            <a:r>
              <a:rPr lang="zh-CN" altLang="en-US" sz="16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中存储与其相关的所有信息，清除包括</a:t>
            </a:r>
            <a:r>
              <a:rPr lang="en-US" altLang="zh-CN" sz="16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endParaRPr lang="en-US" altLang="zh-CN" sz="16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200000"/>
              </a:lnSpc>
            </a:pPr>
            <a:r>
              <a:rPr lang="en-US" altLang="zh-CN" sz="2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1.DTC</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状态字节</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扩展信息</a:t>
            </a:r>
            <a:endParaRPr lang="zh-CN" altLang="en-US" sz="1400" dirty="0">
              <a:solidFill>
                <a:schemeClr val="tx1">
                  <a:lumMod val="75000"/>
                  <a:lumOff val="25000"/>
                </a:schemeClr>
              </a:solidFill>
              <a:highlight>
                <a:srgbClr val="FFFF00"/>
              </a:highlight>
              <a:latin typeface="微软雅黑" panose="020B0503020204020204" charset="-122"/>
              <a:ea typeface="微软雅黑" panose="020B0503020204020204" charset="-122"/>
              <a:cs typeface="微软雅黑" panose="020B0503020204020204" charset="-122"/>
            </a:endParaRPr>
          </a:p>
          <a:p>
            <a:pPr algn="l" fontAlgn="auto">
              <a:lnSpc>
                <a:spcPct val="200000"/>
              </a:lnSpc>
            </a:pP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2.</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快照信息</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相关数据</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（标志量、定时计数器）</a:t>
            </a:r>
            <a:endPar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150000"/>
              </a:lnSpc>
            </a:pPr>
            <a:endPar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p:txBody>
      </p:sp>
      <p:grpSp>
        <p:nvGrpSpPr>
          <p:cNvPr id="72" name="组合 71"/>
          <p:cNvGrpSpPr/>
          <p:nvPr/>
        </p:nvGrpSpPr>
        <p:grpSpPr>
          <a:xfrm>
            <a:off x="10706945" y="5283200"/>
            <a:ext cx="781650" cy="869060"/>
            <a:chOff x="-2814117" y="2660410"/>
            <a:chExt cx="2621280" cy="2621280"/>
          </a:xfrm>
        </p:grpSpPr>
        <p:sp>
          <p:nvSpPr>
            <p:cNvPr id="84" name="矩形 83"/>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85" name="直接连接符 84"/>
            <p:cNvCxnSpPr>
              <a:stCxn id="84" idx="0"/>
              <a:endCxn id="84"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a:stCxn id="84" idx="1"/>
              <a:endCxn id="84"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3" name="左大括号 2"/>
          <p:cNvSpPr/>
          <p:nvPr/>
        </p:nvSpPr>
        <p:spPr>
          <a:xfrm>
            <a:off x="2353945" y="5131435"/>
            <a:ext cx="75565" cy="44069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任意多边形: 形状 27"/>
          <p:cNvSpPr/>
          <p:nvPr/>
        </p:nvSpPr>
        <p:spPr>
          <a:xfrm>
            <a:off x="5049166" y="5363523"/>
            <a:ext cx="2093666" cy="1494477"/>
          </a:xfrm>
          <a:custGeom>
            <a:avLst/>
            <a:gdLst>
              <a:gd name="connsiteX0" fmla="*/ 1046833 w 2093666"/>
              <a:gd name="connsiteY0" fmla="*/ 0 h 1494477"/>
              <a:gd name="connsiteX1" fmla="*/ 2093666 w 2093666"/>
              <a:gd name="connsiteY1" fmla="*/ 1046833 h 1494477"/>
              <a:gd name="connsiteX2" fmla="*/ 2011401 w 2093666"/>
              <a:gd name="connsiteY2" fmla="*/ 1454308 h 1494477"/>
              <a:gd name="connsiteX3" fmla="*/ 1989598 w 2093666"/>
              <a:gd name="connsiteY3" fmla="*/ 1494477 h 1494477"/>
              <a:gd name="connsiteX4" fmla="*/ 1733619 w 2093666"/>
              <a:gd name="connsiteY4" fmla="*/ 1494477 h 1494477"/>
              <a:gd name="connsiteX5" fmla="*/ 1803169 w 2093666"/>
              <a:gd name="connsiteY5" fmla="*/ 1366342 h 1494477"/>
              <a:gd name="connsiteX6" fmla="*/ 1867674 w 2093666"/>
              <a:gd name="connsiteY6" fmla="*/ 1046833 h 1494477"/>
              <a:gd name="connsiteX7" fmla="*/ 1046832 w 2093666"/>
              <a:gd name="connsiteY7" fmla="*/ 225991 h 1494477"/>
              <a:gd name="connsiteX8" fmla="*/ 225990 w 2093666"/>
              <a:gd name="connsiteY8" fmla="*/ 1046833 h 1494477"/>
              <a:gd name="connsiteX9" fmla="*/ 290496 w 2093666"/>
              <a:gd name="connsiteY9" fmla="*/ 1366342 h 1494477"/>
              <a:gd name="connsiteX10" fmla="*/ 360045 w 2093666"/>
              <a:gd name="connsiteY10" fmla="*/ 1494477 h 1494477"/>
              <a:gd name="connsiteX11" fmla="*/ 104069 w 2093666"/>
              <a:gd name="connsiteY11" fmla="*/ 1494477 h 1494477"/>
              <a:gd name="connsiteX12" fmla="*/ 82266 w 2093666"/>
              <a:gd name="connsiteY12" fmla="*/ 1454308 h 1494477"/>
              <a:gd name="connsiteX13" fmla="*/ 0 w 2093666"/>
              <a:gd name="connsiteY13" fmla="*/ 1046833 h 1494477"/>
              <a:gd name="connsiteX14" fmla="*/ 1046833 w 2093666"/>
              <a:gd name="connsiteY14" fmla="*/ 0 h 1494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93666" h="1494477">
                <a:moveTo>
                  <a:pt x="1046833" y="0"/>
                </a:moveTo>
                <a:cubicBezTo>
                  <a:pt x="1624983" y="0"/>
                  <a:pt x="2093666" y="468683"/>
                  <a:pt x="2093666" y="1046833"/>
                </a:cubicBezTo>
                <a:cubicBezTo>
                  <a:pt x="2093666" y="1191371"/>
                  <a:pt x="2064374" y="1329067"/>
                  <a:pt x="2011401" y="1454308"/>
                </a:cubicBezTo>
                <a:lnTo>
                  <a:pt x="1989598" y="1494477"/>
                </a:lnTo>
                <a:lnTo>
                  <a:pt x="1733619" y="1494477"/>
                </a:lnTo>
                <a:lnTo>
                  <a:pt x="1803169" y="1366342"/>
                </a:lnTo>
                <a:cubicBezTo>
                  <a:pt x="1844705" y="1268138"/>
                  <a:pt x="1867674" y="1160168"/>
                  <a:pt x="1867674" y="1046833"/>
                </a:cubicBezTo>
                <a:cubicBezTo>
                  <a:pt x="1867674" y="593494"/>
                  <a:pt x="1500171" y="225991"/>
                  <a:pt x="1046832" y="225991"/>
                </a:cubicBezTo>
                <a:cubicBezTo>
                  <a:pt x="593493" y="225991"/>
                  <a:pt x="225990" y="593494"/>
                  <a:pt x="225990" y="1046833"/>
                </a:cubicBezTo>
                <a:cubicBezTo>
                  <a:pt x="225990" y="1160168"/>
                  <a:pt x="248959" y="1268138"/>
                  <a:pt x="290496" y="1366342"/>
                </a:cubicBezTo>
                <a:lnTo>
                  <a:pt x="360045" y="1494477"/>
                </a:lnTo>
                <a:lnTo>
                  <a:pt x="104069" y="1494477"/>
                </a:lnTo>
                <a:lnTo>
                  <a:pt x="82266" y="1454308"/>
                </a:lnTo>
                <a:cubicBezTo>
                  <a:pt x="29293" y="1329067"/>
                  <a:pt x="0" y="1191371"/>
                  <a:pt x="0" y="1046833"/>
                </a:cubicBezTo>
                <a:cubicBezTo>
                  <a:pt x="0" y="468683"/>
                  <a:pt x="468683" y="0"/>
                  <a:pt x="104683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grpSp>
        <p:nvGrpSpPr>
          <p:cNvPr id="4" name="组合 3"/>
          <p:cNvGrpSpPr/>
          <p:nvPr/>
        </p:nvGrpSpPr>
        <p:grpSpPr>
          <a:xfrm>
            <a:off x="861695" y="1481455"/>
            <a:ext cx="10300335" cy="2199005"/>
            <a:chOff x="437623" y="4753402"/>
            <a:chExt cx="5189855" cy="3233420"/>
          </a:xfrm>
        </p:grpSpPr>
        <p:sp>
          <p:nvSpPr>
            <p:cNvPr id="25" name="矩形: 圆角 24"/>
            <p:cNvSpPr/>
            <p:nvPr/>
          </p:nvSpPr>
          <p:spPr>
            <a:xfrm>
              <a:off x="437623" y="4753402"/>
              <a:ext cx="5189855" cy="323342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584479" y="5681505"/>
              <a:ext cx="2018224" cy="545284"/>
            </a:xfrm>
            <a:prstGeom prst="rect">
              <a:avLst/>
            </a:prstGeom>
            <a:noFill/>
          </p:spPr>
          <p:txBody>
            <a:bodyPr wrap="square" lIns="0" tIns="0" rIns="0" bIns="0">
              <a:noAutofit/>
            </a:bodyPr>
            <a:lstStyle/>
            <a:p>
              <a:r>
                <a:rPr lang="en-US" altLang="zh-CN" b="1" dirty="0">
                  <a:solidFill>
                    <a:schemeClr val="accent1"/>
                  </a:solidFill>
                  <a:latin typeface="微软雅黑" panose="020B0503020204020204" charset="-122"/>
                  <a:ea typeface="微软雅黑" panose="020B0503020204020204" charset="-122"/>
                </a:rPr>
                <a:t>Request</a:t>
              </a:r>
              <a:r>
                <a:rPr lang="zh-CN" altLang="en-US" b="1" dirty="0">
                  <a:solidFill>
                    <a:schemeClr val="accent1"/>
                  </a:solidFill>
                  <a:latin typeface="微软雅黑" panose="020B0503020204020204" charset="-122"/>
                  <a:ea typeface="微软雅黑" panose="020B0503020204020204" charset="-122"/>
                </a:rPr>
                <a:t>请求</a:t>
              </a:r>
              <a:r>
                <a:rPr lang="en-US" altLang="zh-CN" b="1" dirty="0">
                  <a:solidFill>
                    <a:schemeClr val="accent1"/>
                  </a:solidFill>
                  <a:latin typeface="微软雅黑" panose="020B0503020204020204" charset="-122"/>
                  <a:ea typeface="微软雅黑" panose="020B0503020204020204" charset="-122"/>
                </a:rPr>
                <a:t> : “</a:t>
              </a:r>
              <a:r>
                <a:rPr lang="en-US" altLang="zh-CN" dirty="0">
                  <a:solidFill>
                    <a:schemeClr val="accent1"/>
                  </a:solidFill>
                  <a:latin typeface="微软雅黑" panose="020B0503020204020204" charset="-122"/>
                  <a:ea typeface="微软雅黑" panose="020B0503020204020204" charset="-122"/>
                </a:rPr>
                <a:t>14+FF+FF+FF</a:t>
              </a:r>
              <a:r>
                <a:rPr lang="en-US" altLang="zh-CN" b="1" dirty="0">
                  <a:solidFill>
                    <a:schemeClr val="accent1"/>
                  </a:solidFill>
                  <a:latin typeface="微软雅黑" panose="020B0503020204020204" charset="-122"/>
                  <a:ea typeface="微软雅黑" panose="020B0503020204020204" charset="-122"/>
                </a:rPr>
                <a:t>”     </a:t>
              </a:r>
              <a:endParaRPr lang="zh-CN" altLang="en-US" dirty="0">
                <a:solidFill>
                  <a:schemeClr val="tx1"/>
                </a:solidFill>
                <a:latin typeface="微软雅黑" panose="020B0503020204020204" charset="-122"/>
                <a:ea typeface="微软雅黑" panose="020B0503020204020204" charset="-122"/>
              </a:endParaRPr>
            </a:p>
          </p:txBody>
        </p:sp>
        <p:sp>
          <p:nvSpPr>
            <p:cNvPr id="27" name="文本框 26"/>
            <p:cNvSpPr txBox="1"/>
            <p:nvPr/>
          </p:nvSpPr>
          <p:spPr>
            <a:xfrm>
              <a:off x="584584" y="5014427"/>
              <a:ext cx="4353525" cy="379084"/>
            </a:xfrm>
            <a:prstGeom prst="rect">
              <a:avLst/>
            </a:prstGeom>
            <a:noFill/>
          </p:spPr>
          <p:txBody>
            <a:bodyPr wrap="square" lIns="0" tIns="0" rIns="0" bIns="0">
              <a:spAutoFit/>
            </a:bodyPr>
            <a:lstStyle/>
            <a:p>
              <a:pPr algn="just">
                <a:lnSpc>
                  <a:spcPct val="120000"/>
                </a:lnSpc>
              </a:pPr>
              <a:r>
                <a:rPr lang="zh-CN" altLang="en-US" sz="1400" dirty="0">
                  <a:solidFill>
                    <a:schemeClr val="tx1">
                      <a:lumMod val="95000"/>
                      <a:lumOff val="5000"/>
                    </a:schemeClr>
                  </a:solidFill>
                  <a:latin typeface="微软雅黑" panose="020B0503020204020204" charset="-122"/>
                  <a:ea typeface="微软雅黑" panose="020B0503020204020204" charset="-122"/>
                  <a:cs typeface="微软雅黑" panose="020B0503020204020204" charset="-122"/>
                  <a:sym typeface="+mn-ea"/>
                </a:rPr>
                <a:t>问：当诊断故障信息被存储了以后，我们通过维修的方式解决了，我们用什么样的方式将这个</a:t>
              </a:r>
              <a:r>
                <a:rPr lang="en-US" altLang="zh-CN" sz="1400" dirty="0">
                  <a:solidFill>
                    <a:schemeClr val="tx1">
                      <a:lumMod val="95000"/>
                      <a:lumOff val="5000"/>
                    </a:schemeClr>
                  </a:solidFill>
                  <a:latin typeface="微软雅黑" panose="020B0503020204020204" charset="-122"/>
                  <a:ea typeface="微软雅黑" panose="020B0503020204020204" charset="-122"/>
                  <a:cs typeface="微软雅黑" panose="020B0503020204020204" charset="-122"/>
                  <a:sym typeface="+mn-ea"/>
                </a:rPr>
                <a:t>DTC</a:t>
              </a:r>
              <a:r>
                <a:rPr lang="zh-CN" altLang="en-US" sz="1400" dirty="0">
                  <a:solidFill>
                    <a:schemeClr val="tx1">
                      <a:lumMod val="95000"/>
                      <a:lumOff val="5000"/>
                    </a:schemeClr>
                  </a:solidFill>
                  <a:latin typeface="微软雅黑" panose="020B0503020204020204" charset="-122"/>
                  <a:ea typeface="微软雅黑" panose="020B0503020204020204" charset="-122"/>
                  <a:cs typeface="微软雅黑" panose="020B0503020204020204" charset="-122"/>
                  <a:sym typeface="+mn-ea"/>
                </a:rPr>
                <a:t>清除</a:t>
              </a:r>
              <a:r>
                <a:rPr lang="zh-CN" altLang="en-US" sz="1400" dirty="0">
                  <a:solidFill>
                    <a:schemeClr val="tx1">
                      <a:lumMod val="95000"/>
                      <a:lumOff val="5000"/>
                    </a:schemeClr>
                  </a:solidFill>
                  <a:latin typeface="微软雅黑" panose="020B0503020204020204" charset="-122"/>
                  <a:ea typeface="微软雅黑" panose="020B0503020204020204" charset="-122"/>
                  <a:cs typeface="微软雅黑" panose="020B0503020204020204" charset="-122"/>
                  <a:sym typeface="+mn-ea"/>
                </a:rPr>
                <a:t>呢？</a:t>
              </a:r>
              <a:endParaRPr lang="zh-CN" altLang="en-US" sz="1400" dirty="0">
                <a:solidFill>
                  <a:schemeClr val="tx1">
                    <a:lumMod val="95000"/>
                    <a:lumOff val="5000"/>
                  </a:schemeClr>
                </a:solidFill>
                <a:latin typeface="微软雅黑" panose="020B0503020204020204" charset="-122"/>
                <a:ea typeface="微软雅黑" panose="020B0503020204020204" charset="-122"/>
                <a:cs typeface="微软雅黑" panose="020B0503020204020204" charset="-122"/>
                <a:sym typeface="+mn-ea"/>
              </a:endParaRPr>
            </a:p>
          </p:txBody>
        </p:sp>
      </p:grpSp>
      <p:sp>
        <p:nvSpPr>
          <p:cNvPr id="35" name="矩形: 圆角 34"/>
          <p:cNvSpPr/>
          <p:nvPr/>
        </p:nvSpPr>
        <p:spPr>
          <a:xfrm>
            <a:off x="852170" y="3922395"/>
            <a:ext cx="2393950" cy="1332230"/>
          </a:xfrm>
          <a:prstGeom prst="roundRect">
            <a:avLst>
              <a:gd name="adj" fmla="val 4550"/>
            </a:avLst>
          </a:prstGeom>
          <a:solidFill>
            <a:schemeClr val="bg1"/>
          </a:solidFill>
          <a:ln w="15875">
            <a:solidFill>
              <a:schemeClr val="accent1"/>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nvSpPr>
        <p:spPr>
          <a:xfrm>
            <a:off x="1162775" y="4204878"/>
            <a:ext cx="2419019" cy="276860"/>
          </a:xfrm>
          <a:prstGeom prst="rect">
            <a:avLst/>
          </a:prstGeom>
          <a:noFill/>
        </p:spPr>
        <p:txBody>
          <a:bodyPr wrap="square" lIns="0" tIns="0" rIns="0" bIns="0">
            <a:spAutoFit/>
          </a:bodyPr>
          <a:lstStyle/>
          <a:p>
            <a:r>
              <a:rPr lang="en-US" altLang="zh-CN" b="1" dirty="0">
                <a:solidFill>
                  <a:schemeClr val="accent1"/>
                </a:solidFill>
                <a:latin typeface="微软雅黑" panose="020B0503020204020204" charset="-122"/>
                <a:ea typeface="微软雅黑" panose="020B0503020204020204" charset="-122"/>
              </a:rPr>
              <a:t>Pesponse</a:t>
            </a:r>
            <a:r>
              <a:rPr lang="zh-CN" altLang="en-US" b="1" dirty="0">
                <a:solidFill>
                  <a:schemeClr val="accent1"/>
                </a:solidFill>
                <a:latin typeface="微软雅黑" panose="020B0503020204020204" charset="-122"/>
                <a:ea typeface="微软雅黑" panose="020B0503020204020204" charset="-122"/>
              </a:rPr>
              <a:t>响应</a:t>
            </a:r>
            <a:endParaRPr lang="zh-CN" altLang="en-US" b="1" dirty="0">
              <a:solidFill>
                <a:schemeClr val="accent1"/>
              </a:solidFill>
              <a:latin typeface="微软雅黑" panose="020B0503020204020204" charset="-122"/>
              <a:ea typeface="微软雅黑" panose="020B0503020204020204" charset="-122"/>
            </a:endParaRPr>
          </a:p>
        </p:txBody>
      </p:sp>
      <p:grpSp>
        <p:nvGrpSpPr>
          <p:cNvPr id="29" name="组合 28"/>
          <p:cNvGrpSpPr/>
          <p:nvPr/>
        </p:nvGrpSpPr>
        <p:grpSpPr>
          <a:xfrm>
            <a:off x="418780" y="752296"/>
            <a:ext cx="4839335" cy="430530"/>
            <a:chOff x="418780" y="813256"/>
            <a:chExt cx="4839335" cy="430530"/>
          </a:xfrm>
        </p:grpSpPr>
        <p:grpSp>
          <p:nvGrpSpPr>
            <p:cNvPr id="30" name="组合 29"/>
            <p:cNvGrpSpPr/>
            <p:nvPr/>
          </p:nvGrpSpPr>
          <p:grpSpPr>
            <a:xfrm>
              <a:off x="418780" y="825975"/>
              <a:ext cx="483239" cy="405448"/>
              <a:chOff x="11048361" y="5821282"/>
              <a:chExt cx="483239" cy="405448"/>
            </a:xfrm>
          </p:grpSpPr>
          <p:sp>
            <p:nvSpPr>
              <p:cNvPr id="32" name="等腰三角形 31"/>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33" name="等腰三角形 32"/>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31" name="文本框 30"/>
            <p:cNvSpPr txBox="1"/>
            <p:nvPr/>
          </p:nvSpPr>
          <p:spPr>
            <a:xfrm>
              <a:off x="914715" y="813256"/>
              <a:ext cx="4343400" cy="430530"/>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0X14</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服务</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清除诊断信息</a:t>
              </a:r>
              <a:endParaRPr kumimoji="0" lang="zh-CN" altLang="en-US" sz="2800" b="1" i="0" u="none" strike="noStrike" kern="1200" cap="none" spc="0" normalizeH="0" baseline="0" noProof="0" dirty="0">
                <a:ln>
                  <a:noFill/>
                </a:ln>
                <a:solidFill>
                  <a:srgbClr val="3F62FD"/>
                </a:solidFill>
                <a:effectLst/>
                <a:uLnTx/>
                <a:uFillTx/>
                <a:latin typeface="OPPOSans M" panose="00020600040101010101" charset="-122"/>
                <a:ea typeface="OPPOSans M" panose="00020600040101010101" charset="-122"/>
                <a:cs typeface="+mn-cs"/>
              </a:endParaRPr>
            </a:p>
          </p:txBody>
        </p:sp>
      </p:grpSp>
      <p:sp>
        <p:nvSpPr>
          <p:cNvPr id="2" name="矩形: 圆角 34"/>
          <p:cNvSpPr/>
          <p:nvPr/>
        </p:nvSpPr>
        <p:spPr>
          <a:xfrm>
            <a:off x="3562985" y="3928110"/>
            <a:ext cx="7599045" cy="2269490"/>
          </a:xfrm>
          <a:prstGeom prst="roundRect">
            <a:avLst>
              <a:gd name="adj" fmla="val 4550"/>
            </a:avLst>
          </a:prstGeom>
          <a:solidFill>
            <a:schemeClr val="bg1"/>
          </a:solidFill>
          <a:ln w="15875">
            <a:solidFill>
              <a:schemeClr val="accent1"/>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文本框 5"/>
          <p:cNvSpPr txBox="1"/>
          <p:nvPr/>
        </p:nvSpPr>
        <p:spPr>
          <a:xfrm>
            <a:off x="3923665" y="4233545"/>
            <a:ext cx="6607810" cy="276860"/>
          </a:xfrm>
          <a:prstGeom prst="rect">
            <a:avLst/>
          </a:prstGeom>
          <a:noFill/>
        </p:spPr>
        <p:txBody>
          <a:bodyPr wrap="square" lIns="0" tIns="0" rIns="0" bIns="0">
            <a:spAutoFit/>
          </a:bodyPr>
          <a:p>
            <a:r>
              <a:rPr lang="zh-CN" altLang="en-US" b="1" dirty="0">
                <a:solidFill>
                  <a:schemeClr val="accent1"/>
                </a:solidFill>
                <a:latin typeface="微软雅黑" panose="020B0503020204020204" charset="-122"/>
                <a:ea typeface="微软雅黑" panose="020B0503020204020204" charset="-122"/>
              </a:rPr>
              <a:t>1.</a:t>
            </a:r>
            <a:r>
              <a:rPr lang="zh-CN" altLang="en-US" b="1" dirty="0">
                <a:solidFill>
                  <a:schemeClr val="accent1"/>
                </a:solidFill>
                <a:latin typeface="微软雅黑" panose="020B0503020204020204" charset="-122"/>
                <a:ea typeface="微软雅黑" panose="020B0503020204020204" charset="-122"/>
              </a:rPr>
              <a:t>比如按照组来清除DTC？比如说清除和车身有关的DTC</a:t>
            </a:r>
            <a:endParaRPr lang="zh-CN" altLang="en-US" b="1" dirty="0">
              <a:solidFill>
                <a:schemeClr val="accent1"/>
              </a:solidFill>
              <a:latin typeface="微软雅黑" panose="020B0503020204020204" charset="-122"/>
              <a:ea typeface="微软雅黑" panose="020B0503020204020204" charset="-122"/>
            </a:endParaRPr>
          </a:p>
        </p:txBody>
      </p:sp>
      <p:sp>
        <p:nvSpPr>
          <p:cNvPr id="7" name="文本框 6"/>
          <p:cNvSpPr txBox="1"/>
          <p:nvPr/>
        </p:nvSpPr>
        <p:spPr>
          <a:xfrm>
            <a:off x="3731895" y="4638675"/>
            <a:ext cx="6951980" cy="516255"/>
          </a:xfrm>
          <a:prstGeom prst="rect">
            <a:avLst/>
          </a:prstGeom>
          <a:noFill/>
        </p:spPr>
        <p:txBody>
          <a:bodyPr wrap="square" lIns="0" tIns="0" rIns="0" bIns="0">
            <a:spAutoFit/>
          </a:bodyPr>
          <a:p>
            <a:pPr algn="just">
              <a:lnSpc>
                <a:spcPct val="120000"/>
              </a:lnSpc>
            </a:pPr>
            <a:r>
              <a:rPr lang="en-US" altLang="zh-CN" sz="1400" dirty="0">
                <a:solidFill>
                  <a:schemeClr val="tx1">
                    <a:lumMod val="95000"/>
                    <a:lumOff val="5000"/>
                  </a:schemeClr>
                </a:solidFill>
                <a:latin typeface="微软雅黑" panose="020B0503020204020204" charset="-122"/>
                <a:ea typeface="微软雅黑" panose="020B0503020204020204" charset="-122"/>
                <a:cs typeface="微软雅黑" panose="020B0503020204020204" charset="-122"/>
                <a:sym typeface="+mn-ea"/>
              </a:rPr>
              <a:t>       </a:t>
            </a:r>
            <a:r>
              <a:rPr lang="zh-CN" altLang="en-US" sz="1400" dirty="0">
                <a:solidFill>
                  <a:schemeClr val="tx1">
                    <a:lumMod val="95000"/>
                    <a:lumOff val="5000"/>
                  </a:schemeClr>
                </a:solidFill>
                <a:latin typeface="微软雅黑" panose="020B0503020204020204" charset="-122"/>
                <a:ea typeface="微软雅黑" panose="020B0503020204020204" charset="-122"/>
                <a:cs typeface="微软雅黑" panose="020B0503020204020204" charset="-122"/>
                <a:sym typeface="+mn-ea"/>
              </a:rPr>
              <a:t>操作步骤：</a:t>
            </a:r>
            <a:r>
              <a:rPr lang="en-US" sz="1400" dirty="0">
                <a:solidFill>
                  <a:schemeClr val="tx1">
                    <a:lumMod val="95000"/>
                    <a:lumOff val="5000"/>
                  </a:schemeClr>
                </a:solidFill>
                <a:latin typeface="微软雅黑" panose="020B0503020204020204" charset="-122"/>
                <a:ea typeface="微软雅黑" panose="020B0503020204020204" charset="-122"/>
                <a:cs typeface="微软雅黑" panose="020B0503020204020204" charset="-122"/>
                <a:sym typeface="+mn-ea"/>
              </a:rPr>
              <a:t>按照车身这个组的数值,将它添加到请求报文格式里,</a:t>
            </a:r>
            <a:r>
              <a:rPr lang="en-US" sz="1400" dirty="0">
                <a:solidFill>
                  <a:schemeClr val="tx1">
                    <a:lumMod val="95000"/>
                    <a:lumOff val="5000"/>
                  </a:schemeClr>
                </a:solidFill>
                <a:latin typeface="微软雅黑" panose="020B0503020204020204" charset="-122"/>
                <a:ea typeface="微软雅黑" panose="020B0503020204020204" charset="-122"/>
                <a:cs typeface="微软雅黑" panose="020B0503020204020204" charset="-122"/>
                <a:sym typeface="+mn-ea"/>
              </a:rPr>
              <a:t>肯定响应格式是一个字节54</a:t>
            </a:r>
            <a:endParaRPr lang="en-US" sz="1400" dirty="0">
              <a:solidFill>
                <a:schemeClr val="tx1">
                  <a:lumMod val="95000"/>
                  <a:lumOff val="5000"/>
                </a:schemeClr>
              </a:solidFill>
              <a:latin typeface="微软雅黑" panose="020B0503020204020204" charset="-122"/>
              <a:ea typeface="微软雅黑" panose="020B0503020204020204" charset="-122"/>
              <a:cs typeface="微软雅黑" panose="020B0503020204020204" charset="-122"/>
              <a:sym typeface="+mn-ea"/>
            </a:endParaRPr>
          </a:p>
        </p:txBody>
      </p:sp>
      <p:pic>
        <p:nvPicPr>
          <p:cNvPr id="10" name="图片 9"/>
          <p:cNvPicPr>
            <a:picLocks noChangeAspect="1"/>
          </p:cNvPicPr>
          <p:nvPr/>
        </p:nvPicPr>
        <p:blipFill>
          <a:blip r:embed="rId1"/>
          <a:stretch>
            <a:fillRect/>
          </a:stretch>
        </p:blipFill>
        <p:spPr>
          <a:xfrm>
            <a:off x="1143635" y="4540885"/>
            <a:ext cx="1681480" cy="519430"/>
          </a:xfrm>
          <a:prstGeom prst="rect">
            <a:avLst/>
          </a:prstGeom>
        </p:spPr>
      </p:pic>
      <p:sp>
        <p:nvSpPr>
          <p:cNvPr id="12" name="文本框 11"/>
          <p:cNvSpPr txBox="1"/>
          <p:nvPr/>
        </p:nvSpPr>
        <p:spPr>
          <a:xfrm>
            <a:off x="3963035" y="5236845"/>
            <a:ext cx="6607810" cy="276860"/>
          </a:xfrm>
          <a:prstGeom prst="rect">
            <a:avLst/>
          </a:prstGeom>
          <a:noFill/>
        </p:spPr>
        <p:txBody>
          <a:bodyPr wrap="square" lIns="0" tIns="0" rIns="0" bIns="0">
            <a:spAutoFit/>
          </a:bodyPr>
          <a:p>
            <a:r>
              <a:rPr lang="zh-CN" altLang="en-US" b="1" dirty="0">
                <a:solidFill>
                  <a:schemeClr val="accent1"/>
                </a:solidFill>
                <a:latin typeface="微软雅黑" panose="020B0503020204020204" charset="-122"/>
                <a:ea typeface="微软雅黑" panose="020B0503020204020204" charset="-122"/>
              </a:rPr>
              <a:t>2.</a:t>
            </a:r>
            <a:r>
              <a:rPr lang="zh-CN" altLang="en-US" b="1" dirty="0">
                <a:solidFill>
                  <a:schemeClr val="accent1"/>
                </a:solidFill>
                <a:latin typeface="微软雅黑" panose="020B0503020204020204" charset="-122"/>
                <a:ea typeface="微软雅黑" panose="020B0503020204020204" charset="-122"/>
              </a:rPr>
              <a:t>比如单独清除？只针对某一个DTC，清除这个DTC</a:t>
            </a:r>
            <a:endParaRPr lang="zh-CN" altLang="en-US" b="1" dirty="0">
              <a:solidFill>
                <a:schemeClr val="accent1"/>
              </a:solidFill>
              <a:latin typeface="微软雅黑" panose="020B0503020204020204" charset="-122"/>
              <a:ea typeface="微软雅黑" panose="020B0503020204020204" charset="-122"/>
            </a:endParaRPr>
          </a:p>
        </p:txBody>
      </p:sp>
      <p:sp>
        <p:nvSpPr>
          <p:cNvPr id="13" name="文本框 12"/>
          <p:cNvSpPr txBox="1"/>
          <p:nvPr/>
        </p:nvSpPr>
        <p:spPr>
          <a:xfrm>
            <a:off x="3771265" y="5641975"/>
            <a:ext cx="6951980" cy="257810"/>
          </a:xfrm>
          <a:prstGeom prst="rect">
            <a:avLst/>
          </a:prstGeom>
          <a:noFill/>
        </p:spPr>
        <p:txBody>
          <a:bodyPr wrap="square" lIns="0" tIns="0" rIns="0" bIns="0">
            <a:spAutoFit/>
          </a:bodyPr>
          <a:p>
            <a:pPr algn="just">
              <a:lnSpc>
                <a:spcPct val="120000"/>
              </a:lnSpc>
            </a:pPr>
            <a:r>
              <a:rPr lang="en-US" altLang="zh-CN" sz="1400" dirty="0">
                <a:solidFill>
                  <a:schemeClr val="tx1">
                    <a:lumMod val="95000"/>
                    <a:lumOff val="5000"/>
                  </a:schemeClr>
                </a:solidFill>
                <a:latin typeface="微软雅黑" panose="020B0503020204020204" charset="-122"/>
                <a:ea typeface="微软雅黑" panose="020B0503020204020204" charset="-122"/>
                <a:cs typeface="微软雅黑" panose="020B0503020204020204" charset="-122"/>
                <a:sym typeface="+mn-ea"/>
              </a:rPr>
              <a:t>      </a:t>
            </a:r>
            <a:r>
              <a:rPr lang="zh-CN" altLang="en-US" sz="1400" dirty="0">
                <a:solidFill>
                  <a:schemeClr val="tx1">
                    <a:lumMod val="95000"/>
                    <a:lumOff val="5000"/>
                  </a:schemeClr>
                </a:solidFill>
                <a:latin typeface="微软雅黑" panose="020B0503020204020204" charset="-122"/>
                <a:ea typeface="微软雅黑" panose="020B0503020204020204" charset="-122"/>
                <a:cs typeface="微软雅黑" panose="020B0503020204020204" charset="-122"/>
                <a:sym typeface="+mn-ea"/>
              </a:rPr>
              <a:t>操作步骤：</a:t>
            </a:r>
            <a:r>
              <a:rPr lang="en-US" sz="1400" dirty="0">
                <a:solidFill>
                  <a:schemeClr val="tx1">
                    <a:lumMod val="95000"/>
                    <a:lumOff val="5000"/>
                  </a:schemeClr>
                </a:solidFill>
                <a:latin typeface="微软雅黑" panose="020B0503020204020204" charset="-122"/>
                <a:ea typeface="微软雅黑" panose="020B0503020204020204" charset="-122"/>
                <a:cs typeface="微软雅黑" panose="020B0503020204020204" charset="-122"/>
                <a:sym typeface="+mn-ea"/>
              </a:rPr>
              <a:t>将这个DTC的具体数值放在请求报文,肯定响应格式是一个字节54</a:t>
            </a:r>
            <a:endParaRPr lang="en-US" sz="1400" dirty="0">
              <a:solidFill>
                <a:schemeClr val="tx1">
                  <a:lumMod val="95000"/>
                  <a:lumOff val="5000"/>
                </a:schemeClr>
              </a:solidFill>
              <a:latin typeface="微软雅黑" panose="020B0503020204020204" charset="-122"/>
              <a:ea typeface="微软雅黑" panose="020B0503020204020204" charset="-122"/>
              <a:cs typeface="微软雅黑" panose="020B0503020204020204" charset="-122"/>
              <a:sym typeface="+mn-ea"/>
            </a:endParaRPr>
          </a:p>
        </p:txBody>
      </p:sp>
      <p:sp>
        <p:nvSpPr>
          <p:cNvPr id="5" name="右箭头 4"/>
          <p:cNvSpPr/>
          <p:nvPr/>
        </p:nvSpPr>
        <p:spPr>
          <a:xfrm rot="5400000">
            <a:off x="4660900" y="2125980"/>
            <a:ext cx="212725" cy="212725"/>
          </a:xfrm>
          <a:prstGeom prst="rightArrow">
            <a:avLst/>
          </a:prstGeom>
          <a:solidFill>
            <a:srgbClr val="FF0000"/>
          </a:solidFill>
          <a:ln>
            <a:noFill/>
          </a:ln>
          <a:effectLst>
            <a:outerShdw blurRad="50800" dist="38100" algn="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8" name="图片 7"/>
          <p:cNvPicPr>
            <a:picLocks noChangeAspect="1"/>
          </p:cNvPicPr>
          <p:nvPr/>
        </p:nvPicPr>
        <p:blipFill>
          <a:blip r:embed="rId2"/>
          <a:stretch>
            <a:fillRect/>
          </a:stretch>
        </p:blipFill>
        <p:spPr>
          <a:xfrm>
            <a:off x="1136650" y="2548890"/>
            <a:ext cx="4854575" cy="1035685"/>
          </a:xfrm>
          <a:prstGeom prst="rect">
            <a:avLst/>
          </a:prstGeom>
        </p:spPr>
      </p:pic>
      <p:sp>
        <p:nvSpPr>
          <p:cNvPr id="11" name="右箭头 10"/>
          <p:cNvSpPr/>
          <p:nvPr/>
        </p:nvSpPr>
        <p:spPr>
          <a:xfrm>
            <a:off x="6148705" y="2620010"/>
            <a:ext cx="212725" cy="212725"/>
          </a:xfrm>
          <a:prstGeom prst="rightArrow">
            <a:avLst/>
          </a:prstGeom>
          <a:solidFill>
            <a:srgbClr val="FF0000"/>
          </a:solidFill>
          <a:ln>
            <a:noFill/>
          </a:ln>
          <a:effectLst>
            <a:outerShdw blurRad="50800" dist="38100" algn="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文本框 14"/>
          <p:cNvSpPr txBox="1"/>
          <p:nvPr/>
        </p:nvSpPr>
        <p:spPr>
          <a:xfrm>
            <a:off x="6523990" y="2581910"/>
            <a:ext cx="3047365" cy="277495"/>
          </a:xfrm>
          <a:prstGeom prst="rect">
            <a:avLst/>
          </a:prstGeom>
          <a:noFill/>
        </p:spPr>
        <p:txBody>
          <a:bodyPr wrap="square" lIns="0" tIns="0" rIns="0" bIns="0">
            <a:noAutofit/>
          </a:bodyPr>
          <a:p>
            <a:pPr algn="just">
              <a:lnSpc>
                <a:spcPct val="120000"/>
              </a:lnSpc>
            </a:pPr>
            <a:r>
              <a:rPr sz="1400" dirty="0">
                <a:solidFill>
                  <a:schemeClr val="tx1">
                    <a:lumMod val="95000"/>
                    <a:lumOff val="5000"/>
                  </a:schemeClr>
                </a:solidFill>
                <a:latin typeface="微软雅黑" panose="020B0503020204020204" charset="-122"/>
                <a:ea typeface="微软雅黑" panose="020B0503020204020204" charset="-122"/>
                <a:cs typeface="微软雅黑" panose="020B0503020204020204" charset="-122"/>
                <a:sym typeface="+mn-ea"/>
              </a:rPr>
              <a:t>动力传动系统、车身、底盘等。</a:t>
            </a:r>
            <a:endParaRPr sz="1400" dirty="0">
              <a:solidFill>
                <a:schemeClr val="tx1">
                  <a:lumMod val="95000"/>
                  <a:lumOff val="5000"/>
                </a:schemeClr>
              </a:solidFill>
              <a:latin typeface="微软雅黑" panose="020B0503020204020204" charset="-122"/>
              <a:ea typeface="微软雅黑" panose="020B0503020204020204" charset="-122"/>
              <a:cs typeface="微软雅黑" panose="020B0503020204020204" charset="-122"/>
              <a:sym typeface="+mn-ea"/>
            </a:endParaRPr>
          </a:p>
        </p:txBody>
      </p:sp>
      <p:pic>
        <p:nvPicPr>
          <p:cNvPr id="16" name="图片 15"/>
          <p:cNvPicPr>
            <a:picLocks noChangeAspect="1"/>
          </p:cNvPicPr>
          <p:nvPr/>
        </p:nvPicPr>
        <p:blipFill>
          <a:blip r:embed="rId3"/>
          <a:stretch>
            <a:fillRect/>
          </a:stretch>
        </p:blipFill>
        <p:spPr>
          <a:xfrm>
            <a:off x="6392545" y="2906395"/>
            <a:ext cx="4330700" cy="723900"/>
          </a:xfrm>
          <a:prstGeom prst="rect">
            <a:avLst/>
          </a:prstGeom>
        </p:spPr>
      </p:pic>
      <p:pic>
        <p:nvPicPr>
          <p:cNvPr id="3" name="图片 2"/>
          <p:cNvPicPr>
            <a:picLocks noChangeAspect="1"/>
          </p:cNvPicPr>
          <p:nvPr/>
        </p:nvPicPr>
        <p:blipFill>
          <a:blip r:embed="rId4"/>
          <a:stretch>
            <a:fillRect/>
          </a:stretch>
        </p:blipFill>
        <p:spPr>
          <a:xfrm>
            <a:off x="4923155" y="2113915"/>
            <a:ext cx="5810885" cy="22161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形状 69"/>
          <p:cNvSpPr/>
          <p:nvPr/>
        </p:nvSpPr>
        <p:spPr>
          <a:xfrm>
            <a:off x="11011372" y="0"/>
            <a:ext cx="1180628" cy="850994"/>
          </a:xfrm>
          <a:custGeom>
            <a:avLst/>
            <a:gdLst>
              <a:gd name="connsiteX0" fmla="*/ 0 w 1180628"/>
              <a:gd name="connsiteY0" fmla="*/ 0 h 850994"/>
              <a:gd name="connsiteX1" fmla="*/ 232365 w 1180628"/>
              <a:gd name="connsiteY1" fmla="*/ 0 h 850994"/>
              <a:gd name="connsiteX2" fmla="*/ 270754 w 1180628"/>
              <a:gd name="connsiteY2" fmla="*/ 123670 h 850994"/>
              <a:gd name="connsiteX3" fmla="*/ 1027090 w 1180628"/>
              <a:gd name="connsiteY3" fmla="*/ 625003 h 850994"/>
              <a:gd name="connsiteX4" fmla="*/ 1111016 w 1180628"/>
              <a:gd name="connsiteY4" fmla="*/ 620765 h 850994"/>
              <a:gd name="connsiteX5" fmla="*/ 1180628 w 1180628"/>
              <a:gd name="connsiteY5" fmla="*/ 610141 h 850994"/>
              <a:gd name="connsiteX6" fmla="*/ 1180628 w 1180628"/>
              <a:gd name="connsiteY6" fmla="*/ 838492 h 850994"/>
              <a:gd name="connsiteX7" fmla="*/ 1134124 w 1180628"/>
              <a:gd name="connsiteY7" fmla="*/ 845590 h 850994"/>
              <a:gd name="connsiteX8" fmla="*/ 1027091 w 1180628"/>
              <a:gd name="connsiteY8" fmla="*/ 850994 h 850994"/>
              <a:gd name="connsiteX9" fmla="*/ 1526 w 1180628"/>
              <a:gd name="connsiteY9" fmla="*/ 15135 h 85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0628" h="850994">
                <a:moveTo>
                  <a:pt x="0" y="0"/>
                </a:moveTo>
                <a:lnTo>
                  <a:pt x="232365" y="0"/>
                </a:lnTo>
                <a:lnTo>
                  <a:pt x="270754" y="123670"/>
                </a:lnTo>
                <a:cubicBezTo>
                  <a:pt x="395364" y="418283"/>
                  <a:pt x="687086" y="625003"/>
                  <a:pt x="1027090" y="625003"/>
                </a:cubicBezTo>
                <a:cubicBezTo>
                  <a:pt x="1055424" y="625003"/>
                  <a:pt x="1083422" y="623568"/>
                  <a:pt x="1111016" y="620765"/>
                </a:cubicBezTo>
                <a:lnTo>
                  <a:pt x="1180628" y="610141"/>
                </a:lnTo>
                <a:lnTo>
                  <a:pt x="1180628" y="838492"/>
                </a:lnTo>
                <a:lnTo>
                  <a:pt x="1134124" y="845590"/>
                </a:lnTo>
                <a:cubicBezTo>
                  <a:pt x="1098932" y="849163"/>
                  <a:pt x="1063225" y="850994"/>
                  <a:pt x="1027091" y="850994"/>
                </a:cubicBezTo>
                <a:cubicBezTo>
                  <a:pt x="521210" y="850994"/>
                  <a:pt x="99139" y="492159"/>
                  <a:pt x="1526" y="1513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grpSp>
        <p:nvGrpSpPr>
          <p:cNvPr id="2" name="组合 1"/>
          <p:cNvGrpSpPr/>
          <p:nvPr/>
        </p:nvGrpSpPr>
        <p:grpSpPr>
          <a:xfrm>
            <a:off x="418780" y="752296"/>
            <a:ext cx="5922645" cy="861695"/>
            <a:chOff x="418780" y="813256"/>
            <a:chExt cx="5922645" cy="861695"/>
          </a:xfrm>
        </p:grpSpPr>
        <p:grpSp>
          <p:nvGrpSpPr>
            <p:cNvPr id="40" name="组合 39"/>
            <p:cNvGrpSpPr/>
            <p:nvPr/>
          </p:nvGrpSpPr>
          <p:grpSpPr>
            <a:xfrm>
              <a:off x="418780" y="825975"/>
              <a:ext cx="483239" cy="405448"/>
              <a:chOff x="11048361" y="5821282"/>
              <a:chExt cx="483239" cy="405448"/>
            </a:xfrm>
          </p:grpSpPr>
          <p:sp>
            <p:nvSpPr>
              <p:cNvPr id="41" name="等腰三角形 40"/>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42" name="等腰三角形 41"/>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43" name="文本框 42"/>
            <p:cNvSpPr txBox="1"/>
            <p:nvPr/>
          </p:nvSpPr>
          <p:spPr>
            <a:xfrm>
              <a:off x="914715" y="813256"/>
              <a:ext cx="5426710" cy="861695"/>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0X</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19</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服务</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读取故障码信息</a:t>
              </a: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a:p>
              <a:pPr marL="0" marR="0" lvl="0" indent="0"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p:txBody>
        </p:sp>
      </p:grpSp>
      <p:sp>
        <p:nvSpPr>
          <p:cNvPr id="49" name="圆: 空心 48"/>
          <p:cNvSpPr/>
          <p:nvPr/>
        </p:nvSpPr>
        <p:spPr>
          <a:xfrm>
            <a:off x="1065004" y="1371104"/>
            <a:ext cx="734188" cy="734188"/>
          </a:xfrm>
          <a:prstGeom prst="donut">
            <a:avLst>
              <a:gd name="adj" fmla="val 1079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grpSp>
        <p:nvGrpSpPr>
          <p:cNvPr id="139" name="组合 138"/>
          <p:cNvGrpSpPr/>
          <p:nvPr/>
        </p:nvGrpSpPr>
        <p:grpSpPr>
          <a:xfrm>
            <a:off x="3167428" y="5283200"/>
            <a:ext cx="781650" cy="869060"/>
            <a:chOff x="-2814117" y="2660410"/>
            <a:chExt cx="2621280" cy="2621280"/>
          </a:xfrm>
        </p:grpSpPr>
        <p:sp>
          <p:nvSpPr>
            <p:cNvPr id="140" name="矩形 139"/>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141" name="直接连接符 140"/>
            <p:cNvCxnSpPr>
              <a:stCxn id="140" idx="0"/>
              <a:endCxn id="140"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40" idx="1"/>
              <a:endCxn id="140"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23" name="矩形: 圆角 22"/>
          <p:cNvSpPr/>
          <p:nvPr/>
        </p:nvSpPr>
        <p:spPr>
          <a:xfrm>
            <a:off x="1442085" y="1575435"/>
            <a:ext cx="9057640" cy="457708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圆角 25"/>
          <p:cNvSpPr/>
          <p:nvPr/>
        </p:nvSpPr>
        <p:spPr>
          <a:xfrm>
            <a:off x="4858962" y="1817447"/>
            <a:ext cx="2223446" cy="494514"/>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charset="-122"/>
                <a:ea typeface="微软雅黑" panose="020B0503020204020204" charset="-122"/>
              </a:rPr>
              <a:t>功能描述</a:t>
            </a:r>
            <a:endParaRPr lang="zh-CN" altLang="en-US" dirty="0">
              <a:latin typeface="微软雅黑" panose="020B0503020204020204" charset="-122"/>
              <a:ea typeface="微软雅黑" panose="020B0503020204020204" charset="-122"/>
            </a:endParaRPr>
          </a:p>
        </p:txBody>
      </p:sp>
      <p:sp>
        <p:nvSpPr>
          <p:cNvPr id="27" name="文本框 26"/>
          <p:cNvSpPr txBox="1"/>
          <p:nvPr/>
        </p:nvSpPr>
        <p:spPr>
          <a:xfrm>
            <a:off x="1748155" y="2598420"/>
            <a:ext cx="8479155" cy="2927985"/>
          </a:xfrm>
          <a:prstGeom prst="rect">
            <a:avLst/>
          </a:prstGeom>
          <a:noFill/>
        </p:spPr>
        <p:txBody>
          <a:bodyPr wrap="square" lIns="0" tIns="0" rIns="0" bIns="0">
            <a:noAutofit/>
          </a:bodyPr>
          <a:lstStyle/>
          <a:p>
            <a:pPr algn="l" fontAlgn="auto">
              <a:lnSpc>
                <a:spcPct val="150000"/>
              </a:lnSpc>
            </a:pP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允许客户端从服务器请求</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诊断信息</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包括</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DTC</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捕获的数据</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等。</a:t>
            </a:r>
            <a:endParaRPr lang="zh-CN" altLang="en-US" sz="2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150000"/>
              </a:lnSpc>
            </a:pPr>
            <a:r>
              <a:rPr lang="zh-CN" altLang="en-US" sz="2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en-US" altLang="zh-CN" sz="2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例如：</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ECU</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功能工作电压一般在</a:t>
            </a:r>
            <a:r>
              <a:rPr lang="en-US" altLang="zh-CN" sz="1400" dirty="0">
                <a:solidFill>
                  <a:srgbClr val="FF0000"/>
                </a:solidFill>
                <a:latin typeface="微软雅黑" panose="020B0503020204020204" charset="-122"/>
                <a:ea typeface="微软雅黑" panose="020B0503020204020204" charset="-122"/>
                <a:cs typeface="微软雅黑" panose="020B0503020204020204" charset="-122"/>
                <a:sym typeface="+mn-ea"/>
              </a:rPr>
              <a:t>6V-18.5V</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之间，比如当软件通过采样发现，该模拟通道输入电源低于</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6V</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时候，会经过一段时间的软件记录，该供电</a:t>
            </a:r>
            <a:r>
              <a:rPr lang="zh-CN" altLang="en-US" sz="1400" dirty="0">
                <a:solidFill>
                  <a:srgbClr val="FF0000"/>
                </a:solidFill>
                <a:latin typeface="微软雅黑" panose="020B0503020204020204" charset="-122"/>
                <a:ea typeface="微软雅黑" panose="020B0503020204020204" charset="-122"/>
                <a:cs typeface="微软雅黑" panose="020B0503020204020204" charset="-122"/>
                <a:sym typeface="+mn-ea"/>
              </a:rPr>
              <a:t>电压欠压</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故障，并通过</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0X19</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的子服务类型读取出来。</a:t>
            </a:r>
            <a:endParaRPr lang="en-US" altLang="zh-CN" sz="2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200000"/>
              </a:lnSpc>
            </a:pPr>
            <a:r>
              <a:rPr lang="en-US" altLang="zh-CN" sz="2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en-US" altLang="zh-CN"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1.</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读取当前</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点火时间</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endPar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200000"/>
              </a:lnSpc>
            </a:pP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2.</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读取</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行驶里程</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车辆模式</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endPar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200000"/>
              </a:lnSpc>
            </a:pP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3.</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读取</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车辆车速</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外界温度</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endPar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150000"/>
              </a:lnSpc>
            </a:pPr>
            <a:endPar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p:txBody>
      </p:sp>
      <p:grpSp>
        <p:nvGrpSpPr>
          <p:cNvPr id="72" name="组合 71"/>
          <p:cNvGrpSpPr/>
          <p:nvPr/>
        </p:nvGrpSpPr>
        <p:grpSpPr>
          <a:xfrm>
            <a:off x="10706945" y="5283200"/>
            <a:ext cx="781650" cy="869060"/>
            <a:chOff x="-2814117" y="2660410"/>
            <a:chExt cx="2621280" cy="2621280"/>
          </a:xfrm>
        </p:grpSpPr>
        <p:sp>
          <p:nvSpPr>
            <p:cNvPr id="84" name="矩形 83"/>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85" name="直接连接符 84"/>
            <p:cNvCxnSpPr>
              <a:stCxn id="84" idx="0"/>
              <a:endCxn id="84"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a:stCxn id="84" idx="1"/>
              <a:endCxn id="84"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3" name="左大括号 2"/>
          <p:cNvSpPr/>
          <p:nvPr/>
        </p:nvSpPr>
        <p:spPr>
          <a:xfrm>
            <a:off x="2090420" y="4220845"/>
            <a:ext cx="76200" cy="92773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pic>
        <p:nvPicPr>
          <p:cNvPr id="6" name="Picture 1"/>
          <p:cNvPicPr>
            <a:picLocks noChangeAspect="1"/>
          </p:cNvPicPr>
          <p:nvPr/>
        </p:nvPicPr>
        <p:blipFill rotWithShape="1">
          <a:blip r:embed="rId1"/>
          <a:srcRect t="22089" b="4718"/>
          <a:stretch>
            <a:fillRect/>
          </a:stretch>
        </p:blipFill>
        <p:spPr>
          <a:xfrm>
            <a:off x="5923915" y="4092575"/>
            <a:ext cx="3199130" cy="162496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标题 18"/>
          <p:cNvSpPr>
            <a:spLocks noGrp="1"/>
          </p:cNvSpPr>
          <p:nvPr>
            <p:ph type="title"/>
          </p:nvPr>
        </p:nvSpPr>
        <p:spPr/>
        <p:txBody>
          <a:bodyPr/>
          <a:p>
            <a:endParaRPr lang="zh-CN" altLang="en-US"/>
          </a:p>
        </p:txBody>
      </p:sp>
      <p:sp>
        <p:nvSpPr>
          <p:cNvPr id="113" name="任意多边形: 形状 112"/>
          <p:cNvSpPr/>
          <p:nvPr/>
        </p:nvSpPr>
        <p:spPr>
          <a:xfrm>
            <a:off x="9675495" y="2187575"/>
            <a:ext cx="2997835" cy="4670425"/>
          </a:xfrm>
          <a:custGeom>
            <a:avLst/>
            <a:gdLst>
              <a:gd name="connsiteX0" fmla="*/ 3037408 w 6540310"/>
              <a:gd name="connsiteY0" fmla="*/ 0 h 6858000"/>
              <a:gd name="connsiteX1" fmla="*/ 6540310 w 6540310"/>
              <a:gd name="connsiteY1" fmla="*/ 0 h 6858000"/>
              <a:gd name="connsiteX2" fmla="*/ 3502902 w 6540310"/>
              <a:gd name="connsiteY2" fmla="*/ 6858000 h 6858000"/>
              <a:gd name="connsiteX3" fmla="*/ 0 w 65403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40310" h="6858000">
                <a:moveTo>
                  <a:pt x="3037408" y="0"/>
                </a:moveTo>
                <a:lnTo>
                  <a:pt x="6540310" y="0"/>
                </a:lnTo>
                <a:lnTo>
                  <a:pt x="3502902" y="6858000"/>
                </a:lnTo>
                <a:lnTo>
                  <a:pt x="0" y="6858000"/>
                </a:lnTo>
                <a:close/>
              </a:path>
            </a:pathLst>
          </a:custGeom>
          <a:gradFill>
            <a:gsLst>
              <a:gs pos="9000">
                <a:srgbClr val="F5F5F5"/>
              </a:gs>
              <a:gs pos="100000">
                <a:srgbClr val="F5F5F5">
                  <a:alpha val="7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4" name="任意多边形: 形状 3"/>
          <p:cNvSpPr/>
          <p:nvPr/>
        </p:nvSpPr>
        <p:spPr>
          <a:xfrm>
            <a:off x="619760" y="0"/>
            <a:ext cx="2997835" cy="2188210"/>
          </a:xfrm>
          <a:custGeom>
            <a:avLst/>
            <a:gdLst>
              <a:gd name="connsiteX0" fmla="*/ 3037408 w 6540310"/>
              <a:gd name="connsiteY0" fmla="*/ 0 h 6858000"/>
              <a:gd name="connsiteX1" fmla="*/ 6540310 w 6540310"/>
              <a:gd name="connsiteY1" fmla="*/ 0 h 6858000"/>
              <a:gd name="connsiteX2" fmla="*/ 3502902 w 6540310"/>
              <a:gd name="connsiteY2" fmla="*/ 6858000 h 6858000"/>
              <a:gd name="connsiteX3" fmla="*/ 0 w 65403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40310" h="6858000">
                <a:moveTo>
                  <a:pt x="3037408" y="0"/>
                </a:moveTo>
                <a:lnTo>
                  <a:pt x="6540310" y="0"/>
                </a:lnTo>
                <a:lnTo>
                  <a:pt x="3502902" y="6858000"/>
                </a:lnTo>
                <a:lnTo>
                  <a:pt x="0" y="6858000"/>
                </a:lnTo>
                <a:close/>
              </a:path>
            </a:pathLst>
          </a:custGeom>
          <a:gradFill>
            <a:gsLst>
              <a:gs pos="9000">
                <a:srgbClr val="F5F5F5"/>
              </a:gs>
              <a:gs pos="100000">
                <a:srgbClr val="F5F5F5">
                  <a:alpha val="7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nvGrpSpPr>
          <p:cNvPr id="10" name="组合 9"/>
          <p:cNvGrpSpPr/>
          <p:nvPr/>
        </p:nvGrpSpPr>
        <p:grpSpPr>
          <a:xfrm>
            <a:off x="0" y="762990"/>
            <a:ext cx="12176147" cy="1435104"/>
            <a:chOff x="0" y="5137124"/>
            <a:chExt cx="12176147" cy="1435104"/>
          </a:xfrm>
        </p:grpSpPr>
        <p:sp>
          <p:nvSpPr>
            <p:cNvPr id="111" name="任意多边形: 形状 110"/>
            <p:cNvSpPr/>
            <p:nvPr/>
          </p:nvSpPr>
          <p:spPr>
            <a:xfrm>
              <a:off x="0" y="5250180"/>
              <a:ext cx="4193538" cy="1312422"/>
            </a:xfrm>
            <a:custGeom>
              <a:avLst/>
              <a:gdLst>
                <a:gd name="connsiteX0" fmla="*/ 0 w 4193538"/>
                <a:gd name="connsiteY0" fmla="*/ 0 h 1312422"/>
                <a:gd name="connsiteX1" fmla="*/ 4193538 w 4193538"/>
                <a:gd name="connsiteY1" fmla="*/ 0 h 1312422"/>
                <a:gd name="connsiteX2" fmla="*/ 3612266 w 4193538"/>
                <a:gd name="connsiteY2" fmla="*/ 1312422 h 1312422"/>
                <a:gd name="connsiteX3" fmla="*/ 0 w 4193538"/>
                <a:gd name="connsiteY3" fmla="*/ 1312422 h 1312422"/>
              </a:gdLst>
              <a:ahLst/>
              <a:cxnLst>
                <a:cxn ang="0">
                  <a:pos x="connsiteX0" y="connsiteY0"/>
                </a:cxn>
                <a:cxn ang="0">
                  <a:pos x="connsiteX1" y="connsiteY1"/>
                </a:cxn>
                <a:cxn ang="0">
                  <a:pos x="connsiteX2" y="connsiteY2"/>
                </a:cxn>
                <a:cxn ang="0">
                  <a:pos x="connsiteX3" y="connsiteY3"/>
                </a:cxn>
              </a:cxnLst>
              <a:rect l="l" t="t" r="r" b="b"/>
              <a:pathLst>
                <a:path w="4193538" h="1312422">
                  <a:moveTo>
                    <a:pt x="0" y="0"/>
                  </a:moveTo>
                  <a:lnTo>
                    <a:pt x="4193538" y="0"/>
                  </a:lnTo>
                  <a:lnTo>
                    <a:pt x="3612266" y="1312422"/>
                  </a:lnTo>
                  <a:lnTo>
                    <a:pt x="0" y="1312422"/>
                  </a:lnTo>
                  <a:close/>
                </a:path>
              </a:pathLst>
            </a:custGeom>
            <a:solidFill>
              <a:srgbClr val="3F94D5"/>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109" name="任意多边形: 形状 108"/>
            <p:cNvSpPr/>
            <p:nvPr/>
          </p:nvSpPr>
          <p:spPr>
            <a:xfrm>
              <a:off x="0" y="5192142"/>
              <a:ext cx="3243884" cy="1370460"/>
            </a:xfrm>
            <a:custGeom>
              <a:avLst/>
              <a:gdLst>
                <a:gd name="connsiteX0" fmla="*/ 0 w 3243884"/>
                <a:gd name="connsiteY0" fmla="*/ 0 h 1370460"/>
                <a:gd name="connsiteX1" fmla="*/ 3243884 w 3243884"/>
                <a:gd name="connsiteY1" fmla="*/ 0 h 1370460"/>
                <a:gd name="connsiteX2" fmla="*/ 2636907 w 3243884"/>
                <a:gd name="connsiteY2" fmla="*/ 1370460 h 1370460"/>
                <a:gd name="connsiteX3" fmla="*/ 0 w 3243884"/>
                <a:gd name="connsiteY3" fmla="*/ 1370460 h 1370460"/>
              </a:gdLst>
              <a:ahLst/>
              <a:cxnLst>
                <a:cxn ang="0">
                  <a:pos x="connsiteX0" y="connsiteY0"/>
                </a:cxn>
                <a:cxn ang="0">
                  <a:pos x="connsiteX1" y="connsiteY1"/>
                </a:cxn>
                <a:cxn ang="0">
                  <a:pos x="connsiteX2" y="connsiteY2"/>
                </a:cxn>
                <a:cxn ang="0">
                  <a:pos x="connsiteX3" y="connsiteY3"/>
                </a:cxn>
              </a:cxnLst>
              <a:rect l="l" t="t" r="r" b="b"/>
              <a:pathLst>
                <a:path w="3243884" h="1370460">
                  <a:moveTo>
                    <a:pt x="0" y="0"/>
                  </a:moveTo>
                  <a:lnTo>
                    <a:pt x="3243884" y="0"/>
                  </a:lnTo>
                  <a:lnTo>
                    <a:pt x="2636907" y="1370460"/>
                  </a:lnTo>
                  <a:lnTo>
                    <a:pt x="0" y="1370460"/>
                  </a:lnTo>
                  <a:close/>
                </a:path>
              </a:pathLst>
            </a:custGeom>
            <a:solidFill>
              <a:srgbClr val="FFFFFF"/>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nvGrpSpPr>
            <p:cNvPr id="21" name="组合 20"/>
            <p:cNvGrpSpPr/>
            <p:nvPr/>
          </p:nvGrpSpPr>
          <p:grpSpPr>
            <a:xfrm>
              <a:off x="375354" y="5137124"/>
              <a:ext cx="2037967" cy="1385854"/>
              <a:chOff x="1457206" y="1177432"/>
              <a:chExt cx="2037967" cy="1385854"/>
            </a:xfrm>
          </p:grpSpPr>
          <p:sp>
            <p:nvSpPr>
              <p:cNvPr id="22" name="文本框 21"/>
              <p:cNvSpPr txBox="1"/>
              <p:nvPr/>
            </p:nvSpPr>
            <p:spPr>
              <a:xfrm>
                <a:off x="1548347" y="1177432"/>
                <a:ext cx="1946826" cy="1014730"/>
              </a:xfrm>
              <a:prstGeom prst="rect">
                <a:avLst/>
              </a:prstGeom>
              <a:noFill/>
            </p:spPr>
            <p:txBody>
              <a:bodyPr wrap="square" rtlCol="0">
                <a:spAutoFit/>
              </a:bodyPr>
              <a:lstStyle/>
              <a:p>
                <a:pPr algn="dist"/>
                <a:r>
                  <a:rPr kumimoji="1" lang="zh-CN" altLang="en-US" sz="6000" b="1" i="1" dirty="0">
                    <a:solidFill>
                      <a:srgbClr val="3F94D5"/>
                    </a:solidFill>
                    <a:latin typeface="思源黑体 CN Bold" panose="020B0800000000000000" pitchFamily="34" charset="-122"/>
                    <a:ea typeface="思源黑体 CN Bold" panose="020B0800000000000000" pitchFamily="34" charset="-122"/>
                    <a:cs typeface="思源黑体 CN Bold" panose="020B0800000000000000" pitchFamily="34" charset="-122"/>
                  </a:rPr>
                  <a:t>目录</a:t>
                </a:r>
                <a:endParaRPr kumimoji="1" lang="zh-CN" altLang="en-US" sz="9600" b="1" i="1" dirty="0">
                  <a:solidFill>
                    <a:srgbClr val="3F94D5"/>
                  </a:solidFill>
                  <a:latin typeface="思源黑体 CN Bold" panose="020B0800000000000000" pitchFamily="34" charset="-122"/>
                  <a:ea typeface="思源黑体 CN Bold" panose="020B0800000000000000" pitchFamily="34" charset="-122"/>
                  <a:cs typeface="思源黑体 CN Bold" panose="020B0800000000000000" pitchFamily="34" charset="-122"/>
                </a:endParaRPr>
              </a:p>
            </p:txBody>
          </p:sp>
          <p:sp>
            <p:nvSpPr>
              <p:cNvPr id="23" name="文本框 22"/>
              <p:cNvSpPr txBox="1"/>
              <p:nvPr/>
            </p:nvSpPr>
            <p:spPr>
              <a:xfrm>
                <a:off x="1457206" y="2041316"/>
                <a:ext cx="1620520" cy="521970"/>
              </a:xfrm>
              <a:prstGeom prst="rect">
                <a:avLst/>
              </a:prstGeom>
              <a:noFill/>
            </p:spPr>
            <p:txBody>
              <a:bodyPr wrap="none" rtlCol="0">
                <a:spAutoFit/>
              </a:bodyPr>
              <a:lstStyle/>
              <a:p>
                <a:r>
                  <a:rPr kumimoji="1" lang="en-US" altLang="zh-CN" sz="2800" b="1" i="1" dirty="0">
                    <a:solidFill>
                      <a:srgbClr val="3F94D5"/>
                    </a:solidFill>
                    <a:latin typeface="思源黑体 CN Bold" panose="020B0800000000000000" pitchFamily="34" charset="-122"/>
                    <a:ea typeface="思源黑体 CN Bold" panose="020B0800000000000000" pitchFamily="34" charset="-122"/>
                    <a:cs typeface="思源黑体 CN Bold" panose="020B0800000000000000" pitchFamily="34" charset="-122"/>
                  </a:rPr>
                  <a:t>CONTENTS</a:t>
                </a:r>
                <a:endParaRPr kumimoji="1" lang="zh-CN" altLang="en-US" sz="2800" b="1" i="1" dirty="0">
                  <a:solidFill>
                    <a:srgbClr val="3F94D5"/>
                  </a:solidFill>
                  <a:latin typeface="思源黑体 CN Bold" panose="020B0800000000000000" pitchFamily="34" charset="-122"/>
                  <a:ea typeface="思源黑体 CN Bold" panose="020B0800000000000000" pitchFamily="34" charset="-122"/>
                  <a:cs typeface="思源黑体 CN Bold" panose="020B0800000000000000" pitchFamily="34" charset="-122"/>
                </a:endParaRPr>
              </a:p>
            </p:txBody>
          </p:sp>
        </p:grpSp>
        <p:sp>
          <p:nvSpPr>
            <p:cNvPr id="112" name="任意多边形: 形状 111"/>
            <p:cNvSpPr/>
            <p:nvPr/>
          </p:nvSpPr>
          <p:spPr>
            <a:xfrm flipH="1" flipV="1">
              <a:off x="3790890" y="5250180"/>
              <a:ext cx="8385257" cy="1322048"/>
            </a:xfrm>
            <a:custGeom>
              <a:avLst/>
              <a:gdLst>
                <a:gd name="connsiteX0" fmla="*/ 7799722 w 8385257"/>
                <a:gd name="connsiteY0" fmla="*/ 1322048 h 1322048"/>
                <a:gd name="connsiteX1" fmla="*/ 0 w 8385257"/>
                <a:gd name="connsiteY1" fmla="*/ 1322048 h 1322048"/>
                <a:gd name="connsiteX2" fmla="*/ 0 w 8385257"/>
                <a:gd name="connsiteY2" fmla="*/ 98770 h 1322048"/>
                <a:gd name="connsiteX3" fmla="*/ 43745 w 8385257"/>
                <a:gd name="connsiteY3" fmla="*/ 0 h 1322048"/>
                <a:gd name="connsiteX4" fmla="*/ 8385257 w 8385257"/>
                <a:gd name="connsiteY4" fmla="*/ 0 h 1322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5257" h="1322048">
                  <a:moveTo>
                    <a:pt x="7799722" y="1322048"/>
                  </a:moveTo>
                  <a:lnTo>
                    <a:pt x="0" y="1322048"/>
                  </a:lnTo>
                  <a:lnTo>
                    <a:pt x="0" y="98770"/>
                  </a:lnTo>
                  <a:lnTo>
                    <a:pt x="43745" y="0"/>
                  </a:lnTo>
                  <a:lnTo>
                    <a:pt x="8385257" y="0"/>
                  </a:lnTo>
                  <a:close/>
                </a:path>
              </a:pathLst>
            </a:custGeom>
            <a:solidFill>
              <a:srgbClr val="FFFFFF"/>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graphicFrame>
        <p:nvGraphicFramePr>
          <p:cNvPr id="18" name="内容占位符 17"/>
          <p:cNvGraphicFramePr/>
          <p:nvPr>
            <p:ph idx="1"/>
            <p:custDataLst>
              <p:tags r:id="rId1"/>
            </p:custDataLst>
          </p:nvPr>
        </p:nvGraphicFramePr>
        <p:xfrm>
          <a:off x="1666875" y="2684145"/>
          <a:ext cx="8679815" cy="3872230"/>
        </p:xfrm>
        <a:graphic>
          <a:graphicData uri="http://schemas.openxmlformats.org/drawingml/2006/table">
            <a:tbl>
              <a:tblPr firstRow="1" bandRow="1">
                <a:tableStyleId>{5C22544A-7EE6-4342-B048-85BDC9FD1C3A}</a:tableStyleId>
              </a:tblPr>
              <a:tblGrid>
                <a:gridCol w="8679815"/>
              </a:tblGrid>
              <a:tr h="636905">
                <a:tc>
                  <a:txBody>
                    <a:bodyPr/>
                    <a:p>
                      <a:pPr algn="l" fontAlgn="base">
                        <a:buNone/>
                      </a:pPr>
                      <a:r>
                        <a:rPr lang="zh-CN" altLang="en-US" sz="2000" b="1"/>
                        <a:t>》</a:t>
                      </a:r>
                      <a:r>
                        <a:rPr lang="en-US" altLang="zh-CN" sz="2000" b="1"/>
                        <a:t>UDS</a:t>
                      </a:r>
                      <a:r>
                        <a:rPr lang="zh-CN" altLang="en-US" sz="2000" b="1"/>
                        <a:t>诊断介绍</a:t>
                      </a:r>
                      <a:endParaRPr lang="zh-CN" altLang="en-US" sz="2000" b="1"/>
                    </a:p>
                  </a:txBody>
                  <a:tcPr anchor="ctr" anchorCtr="0"/>
                </a:tc>
              </a:tr>
              <a:tr h="647065">
                <a:tc>
                  <a:txBody>
                    <a:bodyPr/>
                    <a:p>
                      <a:pPr algn="l" fontAlgn="base">
                        <a:buNone/>
                      </a:pPr>
                      <a:r>
                        <a:rPr lang="zh-CN" altLang="en-US" sz="2000" b="1"/>
                        <a:t>》</a:t>
                      </a:r>
                      <a:r>
                        <a:rPr lang="en-US" altLang="zh-CN" sz="2000" b="1"/>
                        <a:t>UDS</a:t>
                      </a:r>
                      <a:r>
                        <a:rPr lang="zh-CN" altLang="en-US" sz="2000" b="1"/>
                        <a:t>常用诊断服务</a:t>
                      </a:r>
                      <a:endParaRPr lang="zh-CN" altLang="en-US" sz="2000" b="1"/>
                    </a:p>
                  </a:txBody>
                  <a:tcPr anchor="ctr" anchorCtr="0"/>
                </a:tc>
              </a:tr>
              <a:tr h="647065">
                <a:tc>
                  <a:txBody>
                    <a:bodyPr/>
                    <a:p>
                      <a:pPr algn="l" fontAlgn="base">
                        <a:buNone/>
                      </a:pPr>
                      <a:r>
                        <a:rPr lang="zh-CN" altLang="en-US" sz="2000" b="1"/>
                        <a:t>》</a:t>
                      </a:r>
                      <a:r>
                        <a:rPr lang="en-US" altLang="zh-CN" sz="2000" b="1"/>
                        <a:t>UDS</a:t>
                      </a:r>
                      <a:r>
                        <a:rPr lang="zh-CN" altLang="en-US" sz="2000" b="1"/>
                        <a:t>诊断原理</a:t>
                      </a:r>
                      <a:endParaRPr lang="zh-CN" altLang="en-US" sz="2000" b="1"/>
                    </a:p>
                  </a:txBody>
                  <a:tcPr anchor="ctr" anchorCtr="0"/>
                </a:tc>
              </a:tr>
              <a:tr h="647065">
                <a:tc>
                  <a:txBody>
                    <a:bodyPr/>
                    <a:p>
                      <a:pPr algn="l" fontAlgn="base">
                        <a:buNone/>
                      </a:pPr>
                      <a:r>
                        <a:rPr lang="zh-CN" altLang="en-US" sz="2000" b="1"/>
                        <a:t>》</a:t>
                      </a:r>
                      <a:r>
                        <a:rPr lang="en-US" altLang="zh-CN" sz="2000" b="1"/>
                        <a:t>NRC</a:t>
                      </a:r>
                      <a:r>
                        <a:rPr lang="zh-CN" altLang="en-US" sz="2000" b="1"/>
                        <a:t>否定响应</a:t>
                      </a:r>
                      <a:r>
                        <a:rPr lang="zh-CN" altLang="en-US" sz="2000" b="1"/>
                        <a:t>码</a:t>
                      </a:r>
                      <a:endParaRPr lang="zh-CN" altLang="en-US" sz="2000" b="1"/>
                    </a:p>
                  </a:txBody>
                  <a:tcPr anchor="ctr" anchorCtr="0"/>
                </a:tc>
              </a:tr>
              <a:tr h="647065">
                <a:tc>
                  <a:txBody>
                    <a:bodyPr/>
                    <a:p>
                      <a:pPr algn="l" fontAlgn="base">
                        <a:buNone/>
                      </a:pPr>
                      <a:r>
                        <a:rPr lang="zh-CN" altLang="en-US" sz="2000" b="1">
                          <a:sym typeface="+mn-ea"/>
                        </a:rPr>
                        <a:t>》</a:t>
                      </a:r>
                      <a:r>
                        <a:rPr lang="en-US" altLang="zh-CN" sz="2000" b="1">
                          <a:sym typeface="+mn-ea"/>
                        </a:rPr>
                        <a:t>UDS</a:t>
                      </a:r>
                      <a:r>
                        <a:rPr lang="zh-CN" altLang="en-US" sz="2000" b="1">
                          <a:sym typeface="+mn-ea"/>
                        </a:rPr>
                        <a:t>寻址方式</a:t>
                      </a:r>
                      <a:endParaRPr lang="zh-CN" altLang="en-US" sz="2000" b="1"/>
                    </a:p>
                  </a:txBody>
                  <a:tcPr anchor="ctr" anchorCtr="0"/>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13"/>
                                        </p:tgtEl>
                                        <p:attrNameLst>
                                          <p:attrName>style.visibility</p:attrName>
                                        </p:attrNameLst>
                                      </p:cBhvr>
                                      <p:to>
                                        <p:strVal val="visible"/>
                                      </p:to>
                                    </p:set>
                                    <p:anim calcmode="lin" valueType="num">
                                      <p:cBhvr additive="base">
                                        <p:cTn id="15" dur="500" fill="hold"/>
                                        <p:tgtEl>
                                          <p:spTgt spid="113"/>
                                        </p:tgtEl>
                                        <p:attrNameLst>
                                          <p:attrName>ppt_x</p:attrName>
                                        </p:attrNameLst>
                                      </p:cBhvr>
                                      <p:tavLst>
                                        <p:tav tm="0">
                                          <p:val>
                                            <p:strVal val="1+#ppt_w/2"/>
                                          </p:val>
                                        </p:tav>
                                        <p:tav tm="100000">
                                          <p:val>
                                            <p:strVal val="#ppt_x"/>
                                          </p:val>
                                        </p:tav>
                                      </p:tavLst>
                                    </p:anim>
                                    <p:anim calcmode="lin" valueType="num">
                                      <p:cBhvr additive="base">
                                        <p:cTn id="16" dur="500" fill="hold"/>
                                        <p:tgtEl>
                                          <p:spTgt spid="113"/>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2" presetClass="entr" presetSubtype="4" fill="hold" nodeType="click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p:tgtEl>
                                          <p:spTgt spid="18"/>
                                        </p:tgtEl>
                                        <p:attrNameLst>
                                          <p:attrName>ppt_y</p:attrName>
                                        </p:attrNameLst>
                                      </p:cBhvr>
                                      <p:tavLst>
                                        <p:tav tm="0">
                                          <p:val>
                                            <p:strVal val="#ppt_y+#ppt_h*1.125000"/>
                                          </p:val>
                                        </p:tav>
                                        <p:tav tm="100000">
                                          <p:val>
                                            <p:strVal val="#ppt_y"/>
                                          </p:val>
                                        </p:tav>
                                      </p:tavLst>
                                    </p:anim>
                                    <p:animEffect transition="in" filter="wipe(up)">
                                      <p:cBhvr>
                                        <p:cTn id="2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113"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任意多边形: 形状 27"/>
          <p:cNvSpPr/>
          <p:nvPr/>
        </p:nvSpPr>
        <p:spPr>
          <a:xfrm>
            <a:off x="5049166" y="5363523"/>
            <a:ext cx="2093666" cy="1494477"/>
          </a:xfrm>
          <a:custGeom>
            <a:avLst/>
            <a:gdLst>
              <a:gd name="connsiteX0" fmla="*/ 1046833 w 2093666"/>
              <a:gd name="connsiteY0" fmla="*/ 0 h 1494477"/>
              <a:gd name="connsiteX1" fmla="*/ 2093666 w 2093666"/>
              <a:gd name="connsiteY1" fmla="*/ 1046833 h 1494477"/>
              <a:gd name="connsiteX2" fmla="*/ 2011401 w 2093666"/>
              <a:gd name="connsiteY2" fmla="*/ 1454308 h 1494477"/>
              <a:gd name="connsiteX3" fmla="*/ 1989598 w 2093666"/>
              <a:gd name="connsiteY3" fmla="*/ 1494477 h 1494477"/>
              <a:gd name="connsiteX4" fmla="*/ 1733619 w 2093666"/>
              <a:gd name="connsiteY4" fmla="*/ 1494477 h 1494477"/>
              <a:gd name="connsiteX5" fmla="*/ 1803169 w 2093666"/>
              <a:gd name="connsiteY5" fmla="*/ 1366342 h 1494477"/>
              <a:gd name="connsiteX6" fmla="*/ 1867674 w 2093666"/>
              <a:gd name="connsiteY6" fmla="*/ 1046833 h 1494477"/>
              <a:gd name="connsiteX7" fmla="*/ 1046832 w 2093666"/>
              <a:gd name="connsiteY7" fmla="*/ 225991 h 1494477"/>
              <a:gd name="connsiteX8" fmla="*/ 225990 w 2093666"/>
              <a:gd name="connsiteY8" fmla="*/ 1046833 h 1494477"/>
              <a:gd name="connsiteX9" fmla="*/ 290496 w 2093666"/>
              <a:gd name="connsiteY9" fmla="*/ 1366342 h 1494477"/>
              <a:gd name="connsiteX10" fmla="*/ 360045 w 2093666"/>
              <a:gd name="connsiteY10" fmla="*/ 1494477 h 1494477"/>
              <a:gd name="connsiteX11" fmla="*/ 104069 w 2093666"/>
              <a:gd name="connsiteY11" fmla="*/ 1494477 h 1494477"/>
              <a:gd name="connsiteX12" fmla="*/ 82266 w 2093666"/>
              <a:gd name="connsiteY12" fmla="*/ 1454308 h 1494477"/>
              <a:gd name="connsiteX13" fmla="*/ 0 w 2093666"/>
              <a:gd name="connsiteY13" fmla="*/ 1046833 h 1494477"/>
              <a:gd name="connsiteX14" fmla="*/ 1046833 w 2093666"/>
              <a:gd name="connsiteY14" fmla="*/ 0 h 1494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93666" h="1494477">
                <a:moveTo>
                  <a:pt x="1046833" y="0"/>
                </a:moveTo>
                <a:cubicBezTo>
                  <a:pt x="1624983" y="0"/>
                  <a:pt x="2093666" y="468683"/>
                  <a:pt x="2093666" y="1046833"/>
                </a:cubicBezTo>
                <a:cubicBezTo>
                  <a:pt x="2093666" y="1191371"/>
                  <a:pt x="2064374" y="1329067"/>
                  <a:pt x="2011401" y="1454308"/>
                </a:cubicBezTo>
                <a:lnTo>
                  <a:pt x="1989598" y="1494477"/>
                </a:lnTo>
                <a:lnTo>
                  <a:pt x="1733619" y="1494477"/>
                </a:lnTo>
                <a:lnTo>
                  <a:pt x="1803169" y="1366342"/>
                </a:lnTo>
                <a:cubicBezTo>
                  <a:pt x="1844705" y="1268138"/>
                  <a:pt x="1867674" y="1160168"/>
                  <a:pt x="1867674" y="1046833"/>
                </a:cubicBezTo>
                <a:cubicBezTo>
                  <a:pt x="1867674" y="593494"/>
                  <a:pt x="1500171" y="225991"/>
                  <a:pt x="1046832" y="225991"/>
                </a:cubicBezTo>
                <a:cubicBezTo>
                  <a:pt x="593493" y="225991"/>
                  <a:pt x="225990" y="593494"/>
                  <a:pt x="225990" y="1046833"/>
                </a:cubicBezTo>
                <a:cubicBezTo>
                  <a:pt x="225990" y="1160168"/>
                  <a:pt x="248959" y="1268138"/>
                  <a:pt x="290496" y="1366342"/>
                </a:cubicBezTo>
                <a:lnTo>
                  <a:pt x="360045" y="1494477"/>
                </a:lnTo>
                <a:lnTo>
                  <a:pt x="104069" y="1494477"/>
                </a:lnTo>
                <a:lnTo>
                  <a:pt x="82266" y="1454308"/>
                </a:lnTo>
                <a:cubicBezTo>
                  <a:pt x="29293" y="1329067"/>
                  <a:pt x="0" y="1191371"/>
                  <a:pt x="0" y="1046833"/>
                </a:cubicBezTo>
                <a:cubicBezTo>
                  <a:pt x="0" y="468683"/>
                  <a:pt x="468683" y="0"/>
                  <a:pt x="104683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3" name="矩形: 圆角 24"/>
          <p:cNvSpPr/>
          <p:nvPr/>
        </p:nvSpPr>
        <p:spPr>
          <a:xfrm>
            <a:off x="666750" y="1513840"/>
            <a:ext cx="10507345" cy="4721225"/>
          </a:xfrm>
          <a:prstGeom prst="roundRect">
            <a:avLst>
              <a:gd name="adj" fmla="val 3258"/>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ym typeface="+mn-ea"/>
              </a:rPr>
              <a:t>子功能定义：</a:t>
            </a:r>
            <a:endParaRPr lang="zh-CN" altLang="en-US"/>
          </a:p>
        </p:txBody>
      </p:sp>
      <p:grpSp>
        <p:nvGrpSpPr>
          <p:cNvPr id="29" name="组合 28"/>
          <p:cNvGrpSpPr/>
          <p:nvPr/>
        </p:nvGrpSpPr>
        <p:grpSpPr>
          <a:xfrm>
            <a:off x="418780" y="752296"/>
            <a:ext cx="5376545" cy="430530"/>
            <a:chOff x="418780" y="813256"/>
            <a:chExt cx="5376545" cy="430530"/>
          </a:xfrm>
        </p:grpSpPr>
        <p:grpSp>
          <p:nvGrpSpPr>
            <p:cNvPr id="30" name="组合 29"/>
            <p:cNvGrpSpPr/>
            <p:nvPr/>
          </p:nvGrpSpPr>
          <p:grpSpPr>
            <a:xfrm>
              <a:off x="418780" y="825975"/>
              <a:ext cx="483239" cy="405448"/>
              <a:chOff x="11048361" y="5821282"/>
              <a:chExt cx="483239" cy="405448"/>
            </a:xfrm>
          </p:grpSpPr>
          <p:sp>
            <p:nvSpPr>
              <p:cNvPr id="32" name="等腰三角形 31"/>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33" name="等腰三角形 32"/>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31" name="文本框 30"/>
            <p:cNvSpPr txBox="1"/>
            <p:nvPr/>
          </p:nvSpPr>
          <p:spPr>
            <a:xfrm>
              <a:off x="914715" y="813256"/>
              <a:ext cx="4880610" cy="430530"/>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0X19</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服务</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读取故障码信息</a:t>
              </a:r>
              <a:endParaRPr kumimoji="0" lang="zh-CN" altLang="en-US" sz="2800" b="1" i="0" u="none" strike="noStrike" kern="1200" cap="none" spc="0" normalizeH="0" baseline="0" noProof="0" dirty="0">
                <a:ln>
                  <a:noFill/>
                </a:ln>
                <a:solidFill>
                  <a:srgbClr val="3F62FD"/>
                </a:solidFill>
                <a:effectLst/>
                <a:uLnTx/>
                <a:uFillTx/>
                <a:latin typeface="OPPOSans M" panose="00020600040101010101" charset="-122"/>
                <a:ea typeface="OPPOSans M" panose="00020600040101010101" charset="-122"/>
                <a:cs typeface="+mn-cs"/>
              </a:endParaRPr>
            </a:p>
          </p:txBody>
        </p:sp>
      </p:grpSp>
      <p:sp>
        <p:nvSpPr>
          <p:cNvPr id="27" name="文本框 26"/>
          <p:cNvSpPr txBox="1"/>
          <p:nvPr/>
        </p:nvSpPr>
        <p:spPr>
          <a:xfrm>
            <a:off x="1534795" y="2395220"/>
            <a:ext cx="9037320" cy="835660"/>
          </a:xfrm>
          <a:prstGeom prst="rect">
            <a:avLst/>
          </a:prstGeom>
          <a:noFill/>
        </p:spPr>
        <p:txBody>
          <a:bodyPr wrap="square" lIns="0" tIns="0" rIns="0" bIns="0">
            <a:noAutofit/>
          </a:bodyPr>
          <a:p>
            <a:pPr algn="l" fontAlgn="auto">
              <a:lnSpc>
                <a:spcPct val="150000"/>
              </a:lnSpc>
            </a:pP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19</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服务读取</a:t>
            </a:r>
            <a:r>
              <a:rPr lang="en-US" altLang="zh-CN"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DTC</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信息里，定义了</a:t>
            </a:r>
            <a:r>
              <a:rPr lang="en-US" altLang="zh-CN"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28</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个子服务</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，根据不同的子功能来获取不同的诊断信息，在这里我来给大家介绍</a:t>
            </a:r>
            <a:r>
              <a:rPr lang="en-US" altLang="zh-CN"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4</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个不同的子服务，分别为：</a:t>
            </a:r>
            <a:r>
              <a:rPr lang="en-US" altLang="zh-CN"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01</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a:t>
            </a:r>
            <a:r>
              <a:rPr lang="en-US" altLang="zh-CN"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02</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a:t>
            </a:r>
            <a:r>
              <a:rPr lang="en-US" altLang="zh-CN"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04</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a:t>
            </a:r>
            <a:r>
              <a:rPr lang="en-US" altLang="zh-CN"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0A</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a:t>
            </a:r>
            <a:r>
              <a:rPr lang="en-US" altLang="zh-CN" sz="1400" dirty="0">
                <a:latin typeface="微软雅黑" panose="020B0503020204020204" charset="-122"/>
                <a:ea typeface="微软雅黑" panose="020B0503020204020204" charset="-122"/>
                <a:cs typeface="微软雅黑" panose="020B0503020204020204" charset="-122"/>
                <a:sym typeface="+mn-ea"/>
              </a:rPr>
              <a:t>       </a:t>
            </a:r>
            <a:endPar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p:txBody>
      </p:sp>
      <p:sp>
        <p:nvSpPr>
          <p:cNvPr id="26" name="矩形: 圆角 25"/>
          <p:cNvSpPr/>
          <p:nvPr/>
        </p:nvSpPr>
        <p:spPr>
          <a:xfrm>
            <a:off x="4858962" y="1779347"/>
            <a:ext cx="2223446" cy="494514"/>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dirty="0">
                <a:latin typeface="微软雅黑" panose="020B0503020204020204" charset="-122"/>
                <a:ea typeface="微软雅黑" panose="020B0503020204020204" charset="-122"/>
                <a:sym typeface="+mn-ea"/>
              </a:rPr>
              <a:t>案例描述</a:t>
            </a:r>
            <a:endParaRPr lang="zh-CN" altLang="en-US" dirty="0">
              <a:latin typeface="微软雅黑" panose="020B0503020204020204" charset="-122"/>
              <a:ea typeface="微软雅黑" panose="020B0503020204020204" charset="-122"/>
            </a:endParaRPr>
          </a:p>
        </p:txBody>
      </p:sp>
      <p:pic>
        <p:nvPicPr>
          <p:cNvPr id="8" name="图片 7"/>
          <p:cNvPicPr>
            <a:picLocks noChangeAspect="1"/>
          </p:cNvPicPr>
          <p:nvPr/>
        </p:nvPicPr>
        <p:blipFill>
          <a:blip r:embed="rId1"/>
          <a:stretch>
            <a:fillRect/>
          </a:stretch>
        </p:blipFill>
        <p:spPr>
          <a:xfrm>
            <a:off x="5445125" y="3356610"/>
            <a:ext cx="5403850" cy="2595880"/>
          </a:xfrm>
          <a:prstGeom prst="rect">
            <a:avLst/>
          </a:prstGeom>
        </p:spPr>
      </p:pic>
      <p:sp>
        <p:nvSpPr>
          <p:cNvPr id="2" name="文本框 1"/>
          <p:cNvSpPr txBox="1"/>
          <p:nvPr/>
        </p:nvSpPr>
        <p:spPr>
          <a:xfrm>
            <a:off x="1480185" y="3411855"/>
            <a:ext cx="4272915" cy="2162810"/>
          </a:xfrm>
          <a:prstGeom prst="rect">
            <a:avLst/>
          </a:prstGeom>
          <a:noFill/>
        </p:spPr>
        <p:txBody>
          <a:bodyPr wrap="square" lIns="0" tIns="0" rIns="0" bIns="0">
            <a:noAutofit/>
          </a:bodyPr>
          <a:p>
            <a:pPr algn="l" fontAlgn="auto">
              <a:lnSpc>
                <a:spcPct val="150000"/>
              </a:lnSpc>
            </a:pPr>
            <a:r>
              <a:rPr lang="en-US" altLang="zh-CN"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01</a:t>
            </a:r>
            <a:r>
              <a:rPr lang="zh-CN" altLang="en-US" sz="1600" dirty="0">
                <a:solidFill>
                  <a:schemeClr val="tx1"/>
                </a:solidFill>
                <a:latin typeface="微软雅黑" panose="020B0503020204020204" charset="-122"/>
                <a:ea typeface="微软雅黑" panose="020B0503020204020204" charset="-122"/>
                <a:cs typeface="微软雅黑" panose="020B0503020204020204" charset="-122"/>
              </a:rPr>
              <a:t>：根据掩码读取故障码个数</a:t>
            </a:r>
            <a:r>
              <a:rPr lang="en-US" altLang="zh-CN" sz="1400" dirty="0">
                <a:solidFill>
                  <a:schemeClr val="tx1"/>
                </a:solidFill>
                <a:latin typeface="微软雅黑" panose="020B0503020204020204" charset="-122"/>
                <a:ea typeface="微软雅黑" panose="020B0503020204020204" charset="-122"/>
                <a:cs typeface="微软雅黑" panose="020B0503020204020204" charset="-122"/>
                <a:sym typeface="+mn-ea"/>
              </a:rPr>
              <a:t> </a:t>
            </a:r>
            <a:endParaRPr lang="en-US" altLang="zh-CN" sz="1400" dirty="0">
              <a:solidFill>
                <a:schemeClr val="tx1"/>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150000"/>
              </a:lnSpc>
            </a:pPr>
            <a:r>
              <a:rPr lang="en-US" altLang="zh-CN"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02</a:t>
            </a:r>
            <a:r>
              <a:rPr lang="zh-CN" altLang="en-US" sz="1600" dirty="0">
                <a:latin typeface="微软雅黑" panose="020B0503020204020204" charset="-122"/>
                <a:ea typeface="微软雅黑" panose="020B0503020204020204" charset="-122"/>
                <a:cs typeface="微软雅黑" panose="020B0503020204020204" charset="-122"/>
                <a:sym typeface="+mn-ea"/>
              </a:rPr>
              <a:t>：根据掩码读取</a:t>
            </a:r>
            <a:r>
              <a:rPr lang="en-US" altLang="zh-CN" sz="1600" dirty="0">
                <a:latin typeface="微软雅黑" panose="020B0503020204020204" charset="-122"/>
                <a:ea typeface="微软雅黑" panose="020B0503020204020204" charset="-122"/>
                <a:cs typeface="微软雅黑" panose="020B0503020204020204" charset="-122"/>
                <a:sym typeface="+mn-ea"/>
              </a:rPr>
              <a:t>DTC</a:t>
            </a:r>
            <a:endParaRPr lang="en-US" altLang="zh-CN" sz="1600" dirty="0">
              <a:latin typeface="微软雅黑" panose="020B0503020204020204" charset="-122"/>
              <a:ea typeface="微软雅黑" panose="020B0503020204020204" charset="-122"/>
              <a:cs typeface="微软雅黑" panose="020B0503020204020204" charset="-122"/>
              <a:sym typeface="+mn-ea"/>
            </a:endParaRPr>
          </a:p>
          <a:p>
            <a:pPr algn="l" fontAlgn="auto">
              <a:lnSpc>
                <a:spcPct val="150000"/>
              </a:lnSpc>
            </a:pPr>
            <a:r>
              <a:rPr lang="en-US" altLang="zh-CN"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04</a:t>
            </a:r>
            <a:r>
              <a:rPr lang="zh-CN" altLang="en-US" sz="1600" dirty="0">
                <a:latin typeface="微软雅黑" panose="020B0503020204020204" charset="-122"/>
                <a:ea typeface="微软雅黑" panose="020B0503020204020204" charset="-122"/>
                <a:cs typeface="微软雅黑" panose="020B0503020204020204" charset="-122"/>
                <a:sym typeface="+mn-ea"/>
              </a:rPr>
              <a:t>：</a:t>
            </a:r>
            <a:r>
              <a:rPr sz="1600" dirty="0">
                <a:latin typeface="微软雅黑" panose="020B0503020204020204" charset="-122"/>
                <a:ea typeface="微软雅黑" panose="020B0503020204020204" charset="-122"/>
                <a:cs typeface="微软雅黑" panose="020B0503020204020204" charset="-122"/>
                <a:sym typeface="+mn-ea"/>
              </a:rPr>
              <a:t>读取故障发生时控制器记录的运行状态</a:t>
            </a:r>
            <a:endParaRPr sz="1600" dirty="0">
              <a:latin typeface="微软雅黑" panose="020B0503020204020204" charset="-122"/>
              <a:ea typeface="微软雅黑" panose="020B0503020204020204" charset="-122"/>
              <a:cs typeface="微软雅黑" panose="020B0503020204020204" charset="-122"/>
              <a:sym typeface="+mn-ea"/>
            </a:endParaRPr>
          </a:p>
          <a:p>
            <a:pPr algn="l" fontAlgn="auto">
              <a:lnSpc>
                <a:spcPct val="150000"/>
              </a:lnSpc>
            </a:pPr>
            <a:r>
              <a:rPr lang="en-US" altLang="zh-CN"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0A</a:t>
            </a:r>
            <a:r>
              <a:rPr lang="zh-CN" altLang="en-US" sz="1600" dirty="0">
                <a:latin typeface="微软雅黑" panose="020B0503020204020204" charset="-122"/>
                <a:ea typeface="微软雅黑" panose="020B0503020204020204" charset="-122"/>
                <a:cs typeface="微软雅黑" panose="020B0503020204020204" charset="-122"/>
                <a:sym typeface="+mn-ea"/>
              </a:rPr>
              <a:t>：</a:t>
            </a:r>
            <a:r>
              <a:rPr sz="1600" dirty="0">
                <a:latin typeface="微软雅黑" panose="020B0503020204020204" charset="-122"/>
                <a:ea typeface="微软雅黑" panose="020B0503020204020204" charset="-122"/>
                <a:cs typeface="微软雅黑" panose="020B0503020204020204" charset="-122"/>
                <a:sym typeface="+mn-ea"/>
              </a:rPr>
              <a:t>报告控制器支持的所有DTC</a:t>
            </a:r>
            <a:endParaRPr sz="1600" dirty="0">
              <a:latin typeface="微软雅黑" panose="020B0503020204020204" charset="-122"/>
              <a:ea typeface="微软雅黑" panose="020B0503020204020204" charset="-122"/>
              <a:cs typeface="微软雅黑" panose="020B0503020204020204" charset="-122"/>
              <a:sym typeface="+mn-ea"/>
            </a:endParaRPr>
          </a:p>
          <a:p>
            <a:pPr algn="l" fontAlgn="auto">
              <a:lnSpc>
                <a:spcPct val="150000"/>
              </a:lnSpc>
            </a:pPr>
            <a:endParaRPr lang="en-US" altLang="zh-CN" sz="16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p:txBody>
      </p:sp>
      <p:pic>
        <p:nvPicPr>
          <p:cNvPr id="4" name="图片 3"/>
          <p:cNvPicPr>
            <a:picLocks noChangeAspect="1"/>
          </p:cNvPicPr>
          <p:nvPr/>
        </p:nvPicPr>
        <p:blipFill>
          <a:blip r:embed="rId2"/>
          <a:stretch>
            <a:fillRect/>
          </a:stretch>
        </p:blipFill>
        <p:spPr>
          <a:xfrm>
            <a:off x="1451610" y="5088890"/>
            <a:ext cx="3163570" cy="77787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flipH="1">
            <a:off x="2841659" y="0"/>
            <a:ext cx="9458492" cy="4736386"/>
            <a:chOff x="-107281" y="0"/>
            <a:chExt cx="9458492" cy="4736386"/>
          </a:xfrm>
        </p:grpSpPr>
        <p:sp>
          <p:nvSpPr>
            <p:cNvPr id="4" name="任意多边形: 形状 3"/>
            <p:cNvSpPr/>
            <p:nvPr/>
          </p:nvSpPr>
          <p:spPr>
            <a:xfrm>
              <a:off x="619933" y="0"/>
              <a:ext cx="2997642" cy="3143250"/>
            </a:xfrm>
            <a:custGeom>
              <a:avLst/>
              <a:gdLst>
                <a:gd name="connsiteX0" fmla="*/ 3037408 w 6540310"/>
                <a:gd name="connsiteY0" fmla="*/ 0 h 6858000"/>
                <a:gd name="connsiteX1" fmla="*/ 6540310 w 6540310"/>
                <a:gd name="connsiteY1" fmla="*/ 0 h 6858000"/>
                <a:gd name="connsiteX2" fmla="*/ 3502902 w 6540310"/>
                <a:gd name="connsiteY2" fmla="*/ 6858000 h 6858000"/>
                <a:gd name="connsiteX3" fmla="*/ 0 w 65403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40310" h="6858000">
                  <a:moveTo>
                    <a:pt x="3037408" y="0"/>
                  </a:moveTo>
                  <a:lnTo>
                    <a:pt x="6540310" y="0"/>
                  </a:lnTo>
                  <a:lnTo>
                    <a:pt x="3502902" y="6858000"/>
                  </a:lnTo>
                  <a:lnTo>
                    <a:pt x="0" y="6858000"/>
                  </a:lnTo>
                  <a:close/>
                </a:path>
              </a:pathLst>
            </a:custGeom>
            <a:gradFill>
              <a:gsLst>
                <a:gs pos="9000">
                  <a:srgbClr val="F5F5F5"/>
                </a:gs>
                <a:gs pos="100000">
                  <a:srgbClr val="F5F5F5">
                    <a:alpha val="7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nvGrpSpPr>
            <p:cNvPr id="5" name="组合 4"/>
            <p:cNvGrpSpPr/>
            <p:nvPr/>
          </p:nvGrpSpPr>
          <p:grpSpPr>
            <a:xfrm>
              <a:off x="-107281" y="2214417"/>
              <a:ext cx="9458492" cy="2521969"/>
              <a:chOff x="-107281" y="2214417"/>
              <a:chExt cx="9458492" cy="2521969"/>
            </a:xfrm>
          </p:grpSpPr>
          <p:sp>
            <p:nvSpPr>
              <p:cNvPr id="6" name="任意多边形: 形状 33"/>
              <p:cNvSpPr/>
              <p:nvPr/>
            </p:nvSpPr>
            <p:spPr>
              <a:xfrm>
                <a:off x="-107281" y="2214417"/>
                <a:ext cx="9458492" cy="2521969"/>
              </a:xfrm>
              <a:custGeom>
                <a:avLst/>
                <a:gdLst>
                  <a:gd name="connsiteX0" fmla="*/ 1116980 w 9458492"/>
                  <a:gd name="connsiteY0" fmla="*/ 0 h 2521969"/>
                  <a:gd name="connsiteX1" fmla="*/ 9458492 w 9458492"/>
                  <a:gd name="connsiteY1" fmla="*/ 0 h 2521969"/>
                  <a:gd name="connsiteX2" fmla="*/ 8341512 w 9458492"/>
                  <a:gd name="connsiteY2" fmla="*/ 2521969 h 2521969"/>
                  <a:gd name="connsiteX3" fmla="*/ 0 w 9458492"/>
                  <a:gd name="connsiteY3" fmla="*/ 2521969 h 2521969"/>
                </a:gdLst>
                <a:ahLst/>
                <a:cxnLst>
                  <a:cxn ang="0">
                    <a:pos x="connsiteX0" y="connsiteY0"/>
                  </a:cxn>
                  <a:cxn ang="0">
                    <a:pos x="connsiteX1" y="connsiteY1"/>
                  </a:cxn>
                  <a:cxn ang="0">
                    <a:pos x="connsiteX2" y="connsiteY2"/>
                  </a:cxn>
                  <a:cxn ang="0">
                    <a:pos x="connsiteX3" y="connsiteY3"/>
                  </a:cxn>
                </a:cxnLst>
                <a:rect l="l" t="t" r="r" b="b"/>
                <a:pathLst>
                  <a:path w="9458492" h="2521969">
                    <a:moveTo>
                      <a:pt x="1116980" y="0"/>
                    </a:moveTo>
                    <a:lnTo>
                      <a:pt x="9458492" y="0"/>
                    </a:lnTo>
                    <a:lnTo>
                      <a:pt x="8341512" y="2521969"/>
                    </a:lnTo>
                    <a:lnTo>
                      <a:pt x="0" y="2521969"/>
                    </a:lnTo>
                    <a:close/>
                  </a:path>
                </a:pathLst>
              </a:custGeom>
              <a:solidFill>
                <a:srgbClr val="3F94D5"/>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7" name="任意多边形: 形状 6"/>
              <p:cNvSpPr/>
              <p:nvPr/>
            </p:nvSpPr>
            <p:spPr>
              <a:xfrm>
                <a:off x="-9405" y="2214417"/>
                <a:ext cx="8385257" cy="2521969"/>
              </a:xfrm>
              <a:custGeom>
                <a:avLst/>
                <a:gdLst>
                  <a:gd name="connsiteX0" fmla="*/ 43745 w 8385257"/>
                  <a:gd name="connsiteY0" fmla="*/ 0 h 2521969"/>
                  <a:gd name="connsiteX1" fmla="*/ 8385257 w 8385257"/>
                  <a:gd name="connsiteY1" fmla="*/ 0 h 2521969"/>
                  <a:gd name="connsiteX2" fmla="*/ 7268277 w 8385257"/>
                  <a:gd name="connsiteY2" fmla="*/ 2521969 h 2521969"/>
                  <a:gd name="connsiteX3" fmla="*/ 0 w 8385257"/>
                  <a:gd name="connsiteY3" fmla="*/ 2521969 h 2521969"/>
                  <a:gd name="connsiteX4" fmla="*/ 0 w 8385257"/>
                  <a:gd name="connsiteY4" fmla="*/ 98770 h 252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5257" h="2521969">
                    <a:moveTo>
                      <a:pt x="43745" y="0"/>
                    </a:moveTo>
                    <a:lnTo>
                      <a:pt x="8385257" y="0"/>
                    </a:lnTo>
                    <a:lnTo>
                      <a:pt x="7268277" y="2521969"/>
                    </a:lnTo>
                    <a:lnTo>
                      <a:pt x="0" y="2521969"/>
                    </a:lnTo>
                    <a:lnTo>
                      <a:pt x="0" y="98770"/>
                    </a:lnTo>
                    <a:close/>
                  </a:path>
                </a:pathLst>
              </a:custGeom>
              <a:solidFill>
                <a:srgbClr val="FFFFFF"/>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grpSp>
      <p:grpSp>
        <p:nvGrpSpPr>
          <p:cNvPr id="9" name="组合 8"/>
          <p:cNvGrpSpPr/>
          <p:nvPr/>
        </p:nvGrpSpPr>
        <p:grpSpPr>
          <a:xfrm>
            <a:off x="4454554" y="2881389"/>
            <a:ext cx="7249795" cy="1103342"/>
            <a:chOff x="-9029" y="3054829"/>
            <a:chExt cx="7249795" cy="1103342"/>
          </a:xfrm>
        </p:grpSpPr>
        <p:sp>
          <p:nvSpPr>
            <p:cNvPr id="11" name="TextBox 7"/>
            <p:cNvSpPr>
              <a:spLocks noChangeArrowheads="1"/>
            </p:cNvSpPr>
            <p:nvPr/>
          </p:nvSpPr>
          <p:spPr bwMode="auto">
            <a:xfrm>
              <a:off x="-9029" y="3054829"/>
              <a:ext cx="7249795" cy="83058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buClrTx/>
                <a:buSzTx/>
                <a:buFontTx/>
              </a:pPr>
              <a:r>
                <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rPr>
                <a:t>输入输出</a:t>
              </a:r>
              <a:r>
                <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rPr>
                <a:t>控制功能</a:t>
              </a:r>
              <a:r>
                <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rPr>
                <a:t>单元</a:t>
              </a:r>
              <a:endPar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endParaRPr>
            </a:p>
          </p:txBody>
        </p:sp>
        <p:cxnSp>
          <p:nvCxnSpPr>
            <p:cNvPr id="12" name="直接连接符 11"/>
            <p:cNvCxnSpPr/>
            <p:nvPr/>
          </p:nvCxnSpPr>
          <p:spPr>
            <a:xfrm>
              <a:off x="1167575" y="4158171"/>
              <a:ext cx="490783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13" name="TextBox 7"/>
          <p:cNvSpPr>
            <a:spLocks noChangeArrowheads="1"/>
          </p:cNvSpPr>
          <p:nvPr/>
        </p:nvSpPr>
        <p:spPr bwMode="auto">
          <a:xfrm>
            <a:off x="212863" y="2168162"/>
            <a:ext cx="3094886" cy="255460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endParaRPr lang="en-US" altLang="zh-CN" sz="16600" b="1" dirty="0">
              <a:solidFill>
                <a:srgbClr val="3F94D5"/>
              </a:solidFill>
              <a:latin typeface="思源黑体 CN Bold" panose="020B0800000000000000" pitchFamily="34" charset="-122"/>
              <a:ea typeface="思源黑体 CN Bold" panose="020B0800000000000000" pitchFamily="34" charset="-122"/>
              <a:cs typeface="思源黑体 CN Bold" panose="020B0800000000000000" pitchFamily="34" charset="-122"/>
            </a:endParaRPr>
          </a:p>
        </p:txBody>
      </p:sp>
      <p:sp>
        <p:nvSpPr>
          <p:cNvPr id="14" name="任意多边形: 形状 13"/>
          <p:cNvSpPr/>
          <p:nvPr/>
        </p:nvSpPr>
        <p:spPr>
          <a:xfrm flipH="1">
            <a:off x="-9003" y="6232354"/>
            <a:ext cx="5254767" cy="625646"/>
          </a:xfrm>
          <a:custGeom>
            <a:avLst/>
            <a:gdLst>
              <a:gd name="connsiteX0" fmla="*/ 277099 w 5254767"/>
              <a:gd name="connsiteY0" fmla="*/ 0 h 625646"/>
              <a:gd name="connsiteX1" fmla="*/ 5254767 w 5254767"/>
              <a:gd name="connsiteY1" fmla="*/ 0 h 625646"/>
              <a:gd name="connsiteX2" fmla="*/ 5254767 w 5254767"/>
              <a:gd name="connsiteY2" fmla="*/ 625646 h 625646"/>
              <a:gd name="connsiteX3" fmla="*/ 0 w 5254767"/>
              <a:gd name="connsiteY3" fmla="*/ 625646 h 625646"/>
            </a:gdLst>
            <a:ahLst/>
            <a:cxnLst>
              <a:cxn ang="0">
                <a:pos x="connsiteX0" y="connsiteY0"/>
              </a:cxn>
              <a:cxn ang="0">
                <a:pos x="connsiteX1" y="connsiteY1"/>
              </a:cxn>
              <a:cxn ang="0">
                <a:pos x="connsiteX2" y="connsiteY2"/>
              </a:cxn>
              <a:cxn ang="0">
                <a:pos x="connsiteX3" y="connsiteY3"/>
              </a:cxn>
            </a:cxnLst>
            <a:rect l="l" t="t" r="r" b="b"/>
            <a:pathLst>
              <a:path w="5254767" h="625646">
                <a:moveTo>
                  <a:pt x="277099" y="0"/>
                </a:moveTo>
                <a:lnTo>
                  <a:pt x="5254767" y="0"/>
                </a:lnTo>
                <a:lnTo>
                  <a:pt x="5254767" y="625646"/>
                </a:lnTo>
                <a:lnTo>
                  <a:pt x="0" y="625646"/>
                </a:lnTo>
                <a:close/>
              </a:path>
            </a:pathLst>
          </a:custGeom>
          <a:solidFill>
            <a:srgbClr val="3F94D5"/>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1+#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1+#ppt_w/2"/>
                                          </p:val>
                                        </p:tav>
                                        <p:tav tm="100000">
                                          <p:val>
                                            <p:strVal val="#ppt_x"/>
                                          </p:val>
                                        </p:tav>
                                      </p:tavLst>
                                    </p:anim>
                                    <p:anim calcmode="lin" valueType="num">
                                      <p:cBhvr additive="base">
                                        <p:cTn id="20"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14"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形状 69"/>
          <p:cNvSpPr/>
          <p:nvPr/>
        </p:nvSpPr>
        <p:spPr>
          <a:xfrm>
            <a:off x="11011372" y="0"/>
            <a:ext cx="1180628" cy="850994"/>
          </a:xfrm>
          <a:custGeom>
            <a:avLst/>
            <a:gdLst>
              <a:gd name="connsiteX0" fmla="*/ 0 w 1180628"/>
              <a:gd name="connsiteY0" fmla="*/ 0 h 850994"/>
              <a:gd name="connsiteX1" fmla="*/ 232365 w 1180628"/>
              <a:gd name="connsiteY1" fmla="*/ 0 h 850994"/>
              <a:gd name="connsiteX2" fmla="*/ 270754 w 1180628"/>
              <a:gd name="connsiteY2" fmla="*/ 123670 h 850994"/>
              <a:gd name="connsiteX3" fmla="*/ 1027090 w 1180628"/>
              <a:gd name="connsiteY3" fmla="*/ 625003 h 850994"/>
              <a:gd name="connsiteX4" fmla="*/ 1111016 w 1180628"/>
              <a:gd name="connsiteY4" fmla="*/ 620765 h 850994"/>
              <a:gd name="connsiteX5" fmla="*/ 1180628 w 1180628"/>
              <a:gd name="connsiteY5" fmla="*/ 610141 h 850994"/>
              <a:gd name="connsiteX6" fmla="*/ 1180628 w 1180628"/>
              <a:gd name="connsiteY6" fmla="*/ 838492 h 850994"/>
              <a:gd name="connsiteX7" fmla="*/ 1134124 w 1180628"/>
              <a:gd name="connsiteY7" fmla="*/ 845590 h 850994"/>
              <a:gd name="connsiteX8" fmla="*/ 1027091 w 1180628"/>
              <a:gd name="connsiteY8" fmla="*/ 850994 h 850994"/>
              <a:gd name="connsiteX9" fmla="*/ 1526 w 1180628"/>
              <a:gd name="connsiteY9" fmla="*/ 15135 h 85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0628" h="850994">
                <a:moveTo>
                  <a:pt x="0" y="0"/>
                </a:moveTo>
                <a:lnTo>
                  <a:pt x="232365" y="0"/>
                </a:lnTo>
                <a:lnTo>
                  <a:pt x="270754" y="123670"/>
                </a:lnTo>
                <a:cubicBezTo>
                  <a:pt x="395364" y="418283"/>
                  <a:pt x="687086" y="625003"/>
                  <a:pt x="1027090" y="625003"/>
                </a:cubicBezTo>
                <a:cubicBezTo>
                  <a:pt x="1055424" y="625003"/>
                  <a:pt x="1083422" y="623568"/>
                  <a:pt x="1111016" y="620765"/>
                </a:cubicBezTo>
                <a:lnTo>
                  <a:pt x="1180628" y="610141"/>
                </a:lnTo>
                <a:lnTo>
                  <a:pt x="1180628" y="838492"/>
                </a:lnTo>
                <a:lnTo>
                  <a:pt x="1134124" y="845590"/>
                </a:lnTo>
                <a:cubicBezTo>
                  <a:pt x="1098932" y="849163"/>
                  <a:pt x="1063225" y="850994"/>
                  <a:pt x="1027091" y="850994"/>
                </a:cubicBezTo>
                <a:cubicBezTo>
                  <a:pt x="521210" y="850994"/>
                  <a:pt x="99139" y="492159"/>
                  <a:pt x="1526" y="1513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grpSp>
        <p:nvGrpSpPr>
          <p:cNvPr id="2" name="组合 1"/>
          <p:cNvGrpSpPr/>
          <p:nvPr/>
        </p:nvGrpSpPr>
        <p:grpSpPr>
          <a:xfrm>
            <a:off x="418780" y="752296"/>
            <a:ext cx="6568440" cy="861695"/>
            <a:chOff x="418780" y="813256"/>
            <a:chExt cx="6568440" cy="861695"/>
          </a:xfrm>
        </p:grpSpPr>
        <p:grpSp>
          <p:nvGrpSpPr>
            <p:cNvPr id="40" name="组合 39"/>
            <p:cNvGrpSpPr/>
            <p:nvPr/>
          </p:nvGrpSpPr>
          <p:grpSpPr>
            <a:xfrm>
              <a:off x="418780" y="825975"/>
              <a:ext cx="483239" cy="405448"/>
              <a:chOff x="11048361" y="5821282"/>
              <a:chExt cx="483239" cy="405448"/>
            </a:xfrm>
          </p:grpSpPr>
          <p:sp>
            <p:nvSpPr>
              <p:cNvPr id="41" name="等腰三角形 40"/>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42" name="等腰三角形 41"/>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43" name="文本框 42"/>
            <p:cNvSpPr txBox="1"/>
            <p:nvPr/>
          </p:nvSpPr>
          <p:spPr>
            <a:xfrm>
              <a:off x="914715" y="813256"/>
              <a:ext cx="6072505" cy="861695"/>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rPr>
                <a:t>0X</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2F</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服务</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通过标识符控制输入输出</a:t>
              </a: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a:p>
              <a:pPr marL="0" marR="0" lvl="0" indent="0"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p:txBody>
        </p:sp>
      </p:grpSp>
      <p:sp>
        <p:nvSpPr>
          <p:cNvPr id="49" name="圆: 空心 48"/>
          <p:cNvSpPr/>
          <p:nvPr/>
        </p:nvSpPr>
        <p:spPr>
          <a:xfrm>
            <a:off x="1065004" y="1371104"/>
            <a:ext cx="734188" cy="734188"/>
          </a:xfrm>
          <a:prstGeom prst="donut">
            <a:avLst>
              <a:gd name="adj" fmla="val 1079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grpSp>
        <p:nvGrpSpPr>
          <p:cNvPr id="139" name="组合 138"/>
          <p:cNvGrpSpPr/>
          <p:nvPr/>
        </p:nvGrpSpPr>
        <p:grpSpPr>
          <a:xfrm>
            <a:off x="3167428" y="5283200"/>
            <a:ext cx="781650" cy="869060"/>
            <a:chOff x="-2814117" y="2660410"/>
            <a:chExt cx="2621280" cy="2621280"/>
          </a:xfrm>
        </p:grpSpPr>
        <p:sp>
          <p:nvSpPr>
            <p:cNvPr id="140" name="矩形 139"/>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141" name="直接连接符 140"/>
            <p:cNvCxnSpPr>
              <a:stCxn id="140" idx="0"/>
              <a:endCxn id="140"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40" idx="1"/>
              <a:endCxn id="140"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23" name="矩形: 圆角 22"/>
          <p:cNvSpPr/>
          <p:nvPr/>
        </p:nvSpPr>
        <p:spPr>
          <a:xfrm>
            <a:off x="1442085" y="1575435"/>
            <a:ext cx="9057640" cy="457708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圆角 25"/>
          <p:cNvSpPr/>
          <p:nvPr/>
        </p:nvSpPr>
        <p:spPr>
          <a:xfrm>
            <a:off x="4859597" y="1817447"/>
            <a:ext cx="2223446" cy="494514"/>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charset="-122"/>
                <a:ea typeface="微软雅黑" panose="020B0503020204020204" charset="-122"/>
              </a:rPr>
              <a:t>功能描述</a:t>
            </a:r>
            <a:endParaRPr lang="zh-CN" altLang="en-US" dirty="0">
              <a:latin typeface="微软雅黑" panose="020B0503020204020204" charset="-122"/>
              <a:ea typeface="微软雅黑" panose="020B0503020204020204" charset="-122"/>
            </a:endParaRPr>
          </a:p>
        </p:txBody>
      </p:sp>
      <p:sp>
        <p:nvSpPr>
          <p:cNvPr id="27" name="文本框 26"/>
          <p:cNvSpPr txBox="1"/>
          <p:nvPr/>
        </p:nvSpPr>
        <p:spPr>
          <a:xfrm>
            <a:off x="1748155" y="2418080"/>
            <a:ext cx="8445500" cy="3442970"/>
          </a:xfrm>
          <a:prstGeom prst="rect">
            <a:avLst/>
          </a:prstGeom>
          <a:noFill/>
        </p:spPr>
        <p:txBody>
          <a:bodyPr wrap="square" lIns="0" tIns="0" rIns="0" bIns="0">
            <a:noAutofit/>
          </a:bodyPr>
          <a:lstStyle/>
          <a:p>
            <a:pPr algn="l" fontAlgn="auto">
              <a:lnSpc>
                <a:spcPct val="150000"/>
              </a:lnSpc>
            </a:pP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sz="16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2F服务作为输入输出控制服务，该服务是用于客户端主动请求服务器，去对相关输入输出信号</a:t>
            </a:r>
            <a:r>
              <a:rPr lang="zh-CN" alt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进行控制</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。所谓的输入输出控制，简而言之就是</a:t>
            </a:r>
            <a:r>
              <a:rPr lang="zh-CN" alt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屏蔽实际</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的输入输出信号值，取而代之的是客户端主动以某种特定的控制方式，去设置这些</a:t>
            </a:r>
            <a:r>
              <a:rPr lang="zh-CN" alt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信号值</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endPar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150000"/>
              </a:lnSpc>
            </a:pPr>
            <a:r>
              <a:rPr lang="en-US" altLang="zh-CN" sz="20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en-US" altLang="zh-CN"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1.</a:t>
            </a:r>
            <a:r>
              <a:rPr lang="zh-CN" altLang="en-US" sz="12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车窗</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的升降控制；</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2.</a:t>
            </a:r>
            <a:r>
              <a:rPr lang="zh-CN" altLang="en-US" sz="12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车灯</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的开启与关闭；</a:t>
            </a:r>
            <a:endPar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150000"/>
              </a:lnSpc>
            </a:pP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3.</a:t>
            </a:r>
            <a:r>
              <a:rPr lang="zh-CN" altLang="en-US" sz="12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ADAS</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相关功能的配置开启与关闭；</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4.</a:t>
            </a:r>
            <a:r>
              <a:rPr lang="zh-CN" altLang="en-US" sz="12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LED</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报警灯的驱动与关闭</a:t>
            </a:r>
            <a:r>
              <a:rPr lang="zh-CN" altLang="en-US" sz="16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endPar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200000"/>
              </a:lnSpc>
            </a:pPr>
            <a:endParaRPr lang="zh-CN" altLang="en-US" sz="16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150000"/>
              </a:lnSpc>
            </a:pPr>
            <a:endParaRPr lang="zh-CN" altLang="en-US" sz="2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a:lnSpc>
                <a:spcPct val="120000"/>
              </a:lnSpc>
            </a:pPr>
            <a:endParaRPr lang="zh-CN" altLang="en-US" sz="2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p:txBody>
      </p:sp>
      <p:grpSp>
        <p:nvGrpSpPr>
          <p:cNvPr id="72" name="组合 71"/>
          <p:cNvGrpSpPr/>
          <p:nvPr/>
        </p:nvGrpSpPr>
        <p:grpSpPr>
          <a:xfrm>
            <a:off x="10706945" y="5283200"/>
            <a:ext cx="781650" cy="869060"/>
            <a:chOff x="-2814117" y="2660410"/>
            <a:chExt cx="2621280" cy="2621280"/>
          </a:xfrm>
        </p:grpSpPr>
        <p:sp>
          <p:nvSpPr>
            <p:cNvPr id="84" name="矩形 83"/>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85" name="直接连接符 84"/>
            <p:cNvCxnSpPr>
              <a:stCxn id="84" idx="0"/>
              <a:endCxn id="84"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a:stCxn id="84" idx="1"/>
              <a:endCxn id="84"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pic>
        <p:nvPicPr>
          <p:cNvPr id="4" name="图片 3"/>
          <p:cNvPicPr>
            <a:picLocks noChangeAspect="1"/>
          </p:cNvPicPr>
          <p:nvPr/>
        </p:nvPicPr>
        <p:blipFill>
          <a:blip r:embed="rId1"/>
          <a:stretch>
            <a:fillRect/>
          </a:stretch>
        </p:blipFill>
        <p:spPr>
          <a:xfrm>
            <a:off x="2567305" y="4573270"/>
            <a:ext cx="6565900" cy="105410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flipH="1">
            <a:off x="2841659" y="0"/>
            <a:ext cx="9458492" cy="4736386"/>
            <a:chOff x="-107281" y="0"/>
            <a:chExt cx="9458492" cy="4736386"/>
          </a:xfrm>
        </p:grpSpPr>
        <p:sp>
          <p:nvSpPr>
            <p:cNvPr id="4" name="任意多边形: 形状 3"/>
            <p:cNvSpPr/>
            <p:nvPr/>
          </p:nvSpPr>
          <p:spPr>
            <a:xfrm>
              <a:off x="619933" y="0"/>
              <a:ext cx="2997642" cy="3143250"/>
            </a:xfrm>
            <a:custGeom>
              <a:avLst/>
              <a:gdLst>
                <a:gd name="connsiteX0" fmla="*/ 3037408 w 6540310"/>
                <a:gd name="connsiteY0" fmla="*/ 0 h 6858000"/>
                <a:gd name="connsiteX1" fmla="*/ 6540310 w 6540310"/>
                <a:gd name="connsiteY1" fmla="*/ 0 h 6858000"/>
                <a:gd name="connsiteX2" fmla="*/ 3502902 w 6540310"/>
                <a:gd name="connsiteY2" fmla="*/ 6858000 h 6858000"/>
                <a:gd name="connsiteX3" fmla="*/ 0 w 65403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40310" h="6858000">
                  <a:moveTo>
                    <a:pt x="3037408" y="0"/>
                  </a:moveTo>
                  <a:lnTo>
                    <a:pt x="6540310" y="0"/>
                  </a:lnTo>
                  <a:lnTo>
                    <a:pt x="3502902" y="6858000"/>
                  </a:lnTo>
                  <a:lnTo>
                    <a:pt x="0" y="6858000"/>
                  </a:lnTo>
                  <a:close/>
                </a:path>
              </a:pathLst>
            </a:custGeom>
            <a:gradFill>
              <a:gsLst>
                <a:gs pos="9000">
                  <a:srgbClr val="F5F5F5"/>
                </a:gs>
                <a:gs pos="100000">
                  <a:srgbClr val="F5F5F5">
                    <a:alpha val="7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nvGrpSpPr>
            <p:cNvPr id="5" name="组合 4"/>
            <p:cNvGrpSpPr/>
            <p:nvPr/>
          </p:nvGrpSpPr>
          <p:grpSpPr>
            <a:xfrm>
              <a:off x="-107281" y="2214417"/>
              <a:ext cx="9458492" cy="2521969"/>
              <a:chOff x="-107281" y="2214417"/>
              <a:chExt cx="9458492" cy="2521969"/>
            </a:xfrm>
          </p:grpSpPr>
          <p:sp>
            <p:nvSpPr>
              <p:cNvPr id="6" name="任意多边形: 形状 33"/>
              <p:cNvSpPr/>
              <p:nvPr/>
            </p:nvSpPr>
            <p:spPr>
              <a:xfrm>
                <a:off x="-107281" y="2214417"/>
                <a:ext cx="9458492" cy="2521969"/>
              </a:xfrm>
              <a:custGeom>
                <a:avLst/>
                <a:gdLst>
                  <a:gd name="connsiteX0" fmla="*/ 1116980 w 9458492"/>
                  <a:gd name="connsiteY0" fmla="*/ 0 h 2521969"/>
                  <a:gd name="connsiteX1" fmla="*/ 9458492 w 9458492"/>
                  <a:gd name="connsiteY1" fmla="*/ 0 h 2521969"/>
                  <a:gd name="connsiteX2" fmla="*/ 8341512 w 9458492"/>
                  <a:gd name="connsiteY2" fmla="*/ 2521969 h 2521969"/>
                  <a:gd name="connsiteX3" fmla="*/ 0 w 9458492"/>
                  <a:gd name="connsiteY3" fmla="*/ 2521969 h 2521969"/>
                </a:gdLst>
                <a:ahLst/>
                <a:cxnLst>
                  <a:cxn ang="0">
                    <a:pos x="connsiteX0" y="connsiteY0"/>
                  </a:cxn>
                  <a:cxn ang="0">
                    <a:pos x="connsiteX1" y="connsiteY1"/>
                  </a:cxn>
                  <a:cxn ang="0">
                    <a:pos x="connsiteX2" y="connsiteY2"/>
                  </a:cxn>
                  <a:cxn ang="0">
                    <a:pos x="connsiteX3" y="connsiteY3"/>
                  </a:cxn>
                </a:cxnLst>
                <a:rect l="l" t="t" r="r" b="b"/>
                <a:pathLst>
                  <a:path w="9458492" h="2521969">
                    <a:moveTo>
                      <a:pt x="1116980" y="0"/>
                    </a:moveTo>
                    <a:lnTo>
                      <a:pt x="9458492" y="0"/>
                    </a:lnTo>
                    <a:lnTo>
                      <a:pt x="8341512" y="2521969"/>
                    </a:lnTo>
                    <a:lnTo>
                      <a:pt x="0" y="2521969"/>
                    </a:lnTo>
                    <a:close/>
                  </a:path>
                </a:pathLst>
              </a:custGeom>
              <a:solidFill>
                <a:srgbClr val="3F94D5"/>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7" name="任意多边形: 形状 6"/>
              <p:cNvSpPr/>
              <p:nvPr/>
            </p:nvSpPr>
            <p:spPr>
              <a:xfrm>
                <a:off x="-9405" y="2214417"/>
                <a:ext cx="8385257" cy="2521969"/>
              </a:xfrm>
              <a:custGeom>
                <a:avLst/>
                <a:gdLst>
                  <a:gd name="connsiteX0" fmla="*/ 43745 w 8385257"/>
                  <a:gd name="connsiteY0" fmla="*/ 0 h 2521969"/>
                  <a:gd name="connsiteX1" fmla="*/ 8385257 w 8385257"/>
                  <a:gd name="connsiteY1" fmla="*/ 0 h 2521969"/>
                  <a:gd name="connsiteX2" fmla="*/ 7268277 w 8385257"/>
                  <a:gd name="connsiteY2" fmla="*/ 2521969 h 2521969"/>
                  <a:gd name="connsiteX3" fmla="*/ 0 w 8385257"/>
                  <a:gd name="connsiteY3" fmla="*/ 2521969 h 2521969"/>
                  <a:gd name="connsiteX4" fmla="*/ 0 w 8385257"/>
                  <a:gd name="connsiteY4" fmla="*/ 98770 h 252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5257" h="2521969">
                    <a:moveTo>
                      <a:pt x="43745" y="0"/>
                    </a:moveTo>
                    <a:lnTo>
                      <a:pt x="8385257" y="0"/>
                    </a:lnTo>
                    <a:lnTo>
                      <a:pt x="7268277" y="2521969"/>
                    </a:lnTo>
                    <a:lnTo>
                      <a:pt x="0" y="2521969"/>
                    </a:lnTo>
                    <a:lnTo>
                      <a:pt x="0" y="98770"/>
                    </a:lnTo>
                    <a:close/>
                  </a:path>
                </a:pathLst>
              </a:custGeom>
              <a:solidFill>
                <a:srgbClr val="FFFFFF"/>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grpSp>
      <p:grpSp>
        <p:nvGrpSpPr>
          <p:cNvPr id="9" name="组合 8"/>
          <p:cNvGrpSpPr/>
          <p:nvPr/>
        </p:nvGrpSpPr>
        <p:grpSpPr>
          <a:xfrm>
            <a:off x="4454554" y="2881389"/>
            <a:ext cx="7249795" cy="1103342"/>
            <a:chOff x="-9029" y="3054829"/>
            <a:chExt cx="7249795" cy="1103342"/>
          </a:xfrm>
        </p:grpSpPr>
        <p:sp>
          <p:nvSpPr>
            <p:cNvPr id="11" name="TextBox 7"/>
            <p:cNvSpPr>
              <a:spLocks noChangeArrowheads="1"/>
            </p:cNvSpPr>
            <p:nvPr/>
          </p:nvSpPr>
          <p:spPr bwMode="auto">
            <a:xfrm>
              <a:off x="-9029" y="3054829"/>
              <a:ext cx="7249795" cy="83058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buClrTx/>
                <a:buSzTx/>
                <a:buFontTx/>
              </a:pPr>
              <a:r>
                <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rPr>
                <a:t>例行</a:t>
              </a:r>
              <a:r>
                <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rPr>
                <a:t>程序功能</a:t>
              </a:r>
              <a:r>
                <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rPr>
                <a:t>单元</a:t>
              </a:r>
              <a:endPar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endParaRPr>
            </a:p>
          </p:txBody>
        </p:sp>
        <p:cxnSp>
          <p:nvCxnSpPr>
            <p:cNvPr id="12" name="直接连接符 11"/>
            <p:cNvCxnSpPr/>
            <p:nvPr/>
          </p:nvCxnSpPr>
          <p:spPr>
            <a:xfrm>
              <a:off x="1167575" y="4158171"/>
              <a:ext cx="490783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13" name="TextBox 7"/>
          <p:cNvSpPr>
            <a:spLocks noChangeArrowheads="1"/>
          </p:cNvSpPr>
          <p:nvPr/>
        </p:nvSpPr>
        <p:spPr bwMode="auto">
          <a:xfrm>
            <a:off x="212863" y="2168162"/>
            <a:ext cx="3094886" cy="255460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endParaRPr lang="en-US" altLang="zh-CN" sz="16600" b="1" dirty="0">
              <a:solidFill>
                <a:srgbClr val="3F94D5"/>
              </a:solidFill>
              <a:latin typeface="思源黑体 CN Bold" panose="020B0800000000000000" pitchFamily="34" charset="-122"/>
              <a:ea typeface="思源黑体 CN Bold" panose="020B0800000000000000" pitchFamily="34" charset="-122"/>
              <a:cs typeface="思源黑体 CN Bold" panose="020B0800000000000000" pitchFamily="34" charset="-122"/>
            </a:endParaRPr>
          </a:p>
        </p:txBody>
      </p:sp>
      <p:sp>
        <p:nvSpPr>
          <p:cNvPr id="14" name="任意多边形: 形状 13"/>
          <p:cNvSpPr/>
          <p:nvPr/>
        </p:nvSpPr>
        <p:spPr>
          <a:xfrm flipH="1">
            <a:off x="-9003" y="6232354"/>
            <a:ext cx="5254767" cy="625646"/>
          </a:xfrm>
          <a:custGeom>
            <a:avLst/>
            <a:gdLst>
              <a:gd name="connsiteX0" fmla="*/ 277099 w 5254767"/>
              <a:gd name="connsiteY0" fmla="*/ 0 h 625646"/>
              <a:gd name="connsiteX1" fmla="*/ 5254767 w 5254767"/>
              <a:gd name="connsiteY1" fmla="*/ 0 h 625646"/>
              <a:gd name="connsiteX2" fmla="*/ 5254767 w 5254767"/>
              <a:gd name="connsiteY2" fmla="*/ 625646 h 625646"/>
              <a:gd name="connsiteX3" fmla="*/ 0 w 5254767"/>
              <a:gd name="connsiteY3" fmla="*/ 625646 h 625646"/>
            </a:gdLst>
            <a:ahLst/>
            <a:cxnLst>
              <a:cxn ang="0">
                <a:pos x="connsiteX0" y="connsiteY0"/>
              </a:cxn>
              <a:cxn ang="0">
                <a:pos x="connsiteX1" y="connsiteY1"/>
              </a:cxn>
              <a:cxn ang="0">
                <a:pos x="connsiteX2" y="connsiteY2"/>
              </a:cxn>
              <a:cxn ang="0">
                <a:pos x="connsiteX3" y="connsiteY3"/>
              </a:cxn>
            </a:cxnLst>
            <a:rect l="l" t="t" r="r" b="b"/>
            <a:pathLst>
              <a:path w="5254767" h="625646">
                <a:moveTo>
                  <a:pt x="277099" y="0"/>
                </a:moveTo>
                <a:lnTo>
                  <a:pt x="5254767" y="0"/>
                </a:lnTo>
                <a:lnTo>
                  <a:pt x="5254767" y="625646"/>
                </a:lnTo>
                <a:lnTo>
                  <a:pt x="0" y="625646"/>
                </a:lnTo>
                <a:close/>
              </a:path>
            </a:pathLst>
          </a:custGeom>
          <a:solidFill>
            <a:srgbClr val="3F94D5"/>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1+#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1+#ppt_w/2"/>
                                          </p:val>
                                        </p:tav>
                                        <p:tav tm="100000">
                                          <p:val>
                                            <p:strVal val="#ppt_x"/>
                                          </p:val>
                                        </p:tav>
                                      </p:tavLst>
                                    </p:anim>
                                    <p:anim calcmode="lin" valueType="num">
                                      <p:cBhvr additive="base">
                                        <p:cTn id="20"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14" grpId="0" bldLvl="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形状 69"/>
          <p:cNvSpPr/>
          <p:nvPr/>
        </p:nvSpPr>
        <p:spPr>
          <a:xfrm>
            <a:off x="11011372" y="0"/>
            <a:ext cx="1180628" cy="850994"/>
          </a:xfrm>
          <a:custGeom>
            <a:avLst/>
            <a:gdLst>
              <a:gd name="connsiteX0" fmla="*/ 0 w 1180628"/>
              <a:gd name="connsiteY0" fmla="*/ 0 h 850994"/>
              <a:gd name="connsiteX1" fmla="*/ 232365 w 1180628"/>
              <a:gd name="connsiteY1" fmla="*/ 0 h 850994"/>
              <a:gd name="connsiteX2" fmla="*/ 270754 w 1180628"/>
              <a:gd name="connsiteY2" fmla="*/ 123670 h 850994"/>
              <a:gd name="connsiteX3" fmla="*/ 1027090 w 1180628"/>
              <a:gd name="connsiteY3" fmla="*/ 625003 h 850994"/>
              <a:gd name="connsiteX4" fmla="*/ 1111016 w 1180628"/>
              <a:gd name="connsiteY4" fmla="*/ 620765 h 850994"/>
              <a:gd name="connsiteX5" fmla="*/ 1180628 w 1180628"/>
              <a:gd name="connsiteY5" fmla="*/ 610141 h 850994"/>
              <a:gd name="connsiteX6" fmla="*/ 1180628 w 1180628"/>
              <a:gd name="connsiteY6" fmla="*/ 838492 h 850994"/>
              <a:gd name="connsiteX7" fmla="*/ 1134124 w 1180628"/>
              <a:gd name="connsiteY7" fmla="*/ 845590 h 850994"/>
              <a:gd name="connsiteX8" fmla="*/ 1027091 w 1180628"/>
              <a:gd name="connsiteY8" fmla="*/ 850994 h 850994"/>
              <a:gd name="connsiteX9" fmla="*/ 1526 w 1180628"/>
              <a:gd name="connsiteY9" fmla="*/ 15135 h 85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0628" h="850994">
                <a:moveTo>
                  <a:pt x="0" y="0"/>
                </a:moveTo>
                <a:lnTo>
                  <a:pt x="232365" y="0"/>
                </a:lnTo>
                <a:lnTo>
                  <a:pt x="270754" y="123670"/>
                </a:lnTo>
                <a:cubicBezTo>
                  <a:pt x="395364" y="418283"/>
                  <a:pt x="687086" y="625003"/>
                  <a:pt x="1027090" y="625003"/>
                </a:cubicBezTo>
                <a:cubicBezTo>
                  <a:pt x="1055424" y="625003"/>
                  <a:pt x="1083422" y="623568"/>
                  <a:pt x="1111016" y="620765"/>
                </a:cubicBezTo>
                <a:lnTo>
                  <a:pt x="1180628" y="610141"/>
                </a:lnTo>
                <a:lnTo>
                  <a:pt x="1180628" y="838492"/>
                </a:lnTo>
                <a:lnTo>
                  <a:pt x="1134124" y="845590"/>
                </a:lnTo>
                <a:cubicBezTo>
                  <a:pt x="1098932" y="849163"/>
                  <a:pt x="1063225" y="850994"/>
                  <a:pt x="1027091" y="850994"/>
                </a:cubicBezTo>
                <a:cubicBezTo>
                  <a:pt x="521210" y="850994"/>
                  <a:pt x="99139" y="492159"/>
                  <a:pt x="1526" y="1513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grpSp>
        <p:nvGrpSpPr>
          <p:cNvPr id="2" name="组合 1"/>
          <p:cNvGrpSpPr/>
          <p:nvPr/>
        </p:nvGrpSpPr>
        <p:grpSpPr>
          <a:xfrm>
            <a:off x="418780" y="752296"/>
            <a:ext cx="5922645" cy="861695"/>
            <a:chOff x="418780" y="813256"/>
            <a:chExt cx="5922645" cy="861695"/>
          </a:xfrm>
        </p:grpSpPr>
        <p:grpSp>
          <p:nvGrpSpPr>
            <p:cNvPr id="40" name="组合 39"/>
            <p:cNvGrpSpPr/>
            <p:nvPr/>
          </p:nvGrpSpPr>
          <p:grpSpPr>
            <a:xfrm>
              <a:off x="418780" y="825975"/>
              <a:ext cx="483239" cy="405448"/>
              <a:chOff x="11048361" y="5821282"/>
              <a:chExt cx="483239" cy="405448"/>
            </a:xfrm>
          </p:grpSpPr>
          <p:sp>
            <p:nvSpPr>
              <p:cNvPr id="41" name="等腰三角形 40"/>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42" name="等腰三角形 41"/>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43" name="文本框 42"/>
            <p:cNvSpPr txBox="1"/>
            <p:nvPr/>
          </p:nvSpPr>
          <p:spPr>
            <a:xfrm>
              <a:off x="914715" y="813256"/>
              <a:ext cx="5426710" cy="861695"/>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rPr>
                <a:t>0X</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31</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服务</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例行程序控制</a:t>
              </a: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a:p>
              <a:pPr marL="0" marR="0" lvl="0" indent="0"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p:txBody>
        </p:sp>
      </p:grpSp>
      <p:sp>
        <p:nvSpPr>
          <p:cNvPr id="49" name="圆: 空心 48"/>
          <p:cNvSpPr/>
          <p:nvPr/>
        </p:nvSpPr>
        <p:spPr>
          <a:xfrm>
            <a:off x="1065004" y="1371104"/>
            <a:ext cx="734188" cy="734188"/>
          </a:xfrm>
          <a:prstGeom prst="donut">
            <a:avLst>
              <a:gd name="adj" fmla="val 1079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grpSp>
        <p:nvGrpSpPr>
          <p:cNvPr id="139" name="组合 138"/>
          <p:cNvGrpSpPr/>
          <p:nvPr/>
        </p:nvGrpSpPr>
        <p:grpSpPr>
          <a:xfrm>
            <a:off x="3167428" y="5283200"/>
            <a:ext cx="781650" cy="869060"/>
            <a:chOff x="-2814117" y="2660410"/>
            <a:chExt cx="2621280" cy="2621280"/>
          </a:xfrm>
        </p:grpSpPr>
        <p:sp>
          <p:nvSpPr>
            <p:cNvPr id="140" name="矩形 139"/>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141" name="直接连接符 140"/>
            <p:cNvCxnSpPr>
              <a:stCxn id="140" idx="0"/>
              <a:endCxn id="140"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40" idx="1"/>
              <a:endCxn id="140"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23" name="矩形: 圆角 22"/>
          <p:cNvSpPr/>
          <p:nvPr/>
        </p:nvSpPr>
        <p:spPr>
          <a:xfrm>
            <a:off x="1442085" y="1575435"/>
            <a:ext cx="9057640" cy="457708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圆角 25"/>
          <p:cNvSpPr/>
          <p:nvPr/>
        </p:nvSpPr>
        <p:spPr>
          <a:xfrm>
            <a:off x="4859597" y="1817447"/>
            <a:ext cx="2223446" cy="494514"/>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charset="-122"/>
                <a:ea typeface="微软雅黑" panose="020B0503020204020204" charset="-122"/>
              </a:rPr>
              <a:t>功能描述</a:t>
            </a:r>
            <a:endParaRPr lang="zh-CN" altLang="en-US" dirty="0">
              <a:latin typeface="微软雅黑" panose="020B0503020204020204" charset="-122"/>
              <a:ea typeface="微软雅黑" panose="020B0503020204020204" charset="-122"/>
            </a:endParaRPr>
          </a:p>
        </p:txBody>
      </p:sp>
      <p:sp>
        <p:nvSpPr>
          <p:cNvPr id="27" name="文本框 26"/>
          <p:cNvSpPr txBox="1"/>
          <p:nvPr/>
        </p:nvSpPr>
        <p:spPr>
          <a:xfrm>
            <a:off x="1748155" y="2515235"/>
            <a:ext cx="8445500" cy="3442970"/>
          </a:xfrm>
          <a:prstGeom prst="rect">
            <a:avLst/>
          </a:prstGeom>
          <a:noFill/>
        </p:spPr>
        <p:txBody>
          <a:bodyPr wrap="square" lIns="0" tIns="0" rIns="0" bIns="0">
            <a:noAutofit/>
          </a:bodyPr>
          <a:lstStyle/>
          <a:p>
            <a:pPr algn="l" fontAlgn="auto">
              <a:lnSpc>
                <a:spcPct val="150000"/>
              </a:lnSpc>
            </a:pP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客户端使用常规控制服务，来执行定义的步骤序列，并获取特定序列的结果。该服务有极大的灵活性，</a:t>
            </a:r>
            <a:r>
              <a:rPr lang="en-US" altLang="zh-CN"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31</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服务的典型用途可以包括：</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擦除内存</a:t>
            </a:r>
            <a:r>
              <a:rPr lang="zh-CN" altLang="en-US" sz="1600" b="1" dirty="0">
                <a:solidFill>
                  <a:schemeClr val="tx1"/>
                </a:solidFill>
                <a:latin typeface="微软雅黑" panose="020B0503020204020204" charset="-122"/>
                <a:ea typeface="微软雅黑" panose="020B0503020204020204" charset="-122"/>
                <a:cs typeface="微软雅黑" panose="020B0503020204020204" charset="-122"/>
                <a:sym typeface="+mn-ea"/>
              </a:rPr>
              <a:t>、</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重置定义的数据</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覆盖正常服务控制策略</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控制</a:t>
            </a:r>
            <a:r>
              <a:rPr lang="en-US" altLang="zh-CN"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ECU</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值随时间变化</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的功能。</a:t>
            </a:r>
            <a:endPar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200000"/>
              </a:lnSpc>
            </a:pPr>
            <a:r>
              <a:rPr lang="zh-CN" altLang="en-US" sz="16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en-US" altLang="zh-CN" sz="16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1.</a:t>
            </a:r>
            <a:r>
              <a:rPr lang="zh-CN" altLang="en-US" sz="12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启动</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特定序列；</a:t>
            </a:r>
            <a:endPar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200000"/>
              </a:lnSpc>
            </a:pP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2.</a:t>
            </a:r>
            <a:r>
              <a:rPr lang="zh-CN" altLang="en-US" sz="12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停止</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运行该特定序列；</a:t>
            </a:r>
            <a:endPar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200000"/>
              </a:lnSpc>
            </a:pP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3.</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请求运行</a:t>
            </a:r>
            <a:r>
              <a:rPr lang="zh-CN" altLang="en-US" sz="12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结果</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endPar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200000"/>
              </a:lnSpc>
            </a:pP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4.</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该服务用于</a:t>
            </a:r>
            <a:r>
              <a:rPr lang="zh-CN" altLang="en-US" sz="12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刷写条件是否满足</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r>
              <a:rPr lang="zh-CN" altLang="en-US" sz="12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传输数据完整性</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以及</a:t>
            </a:r>
            <a:r>
              <a:rPr lang="zh-CN" altLang="en-US" sz="12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独立性检测</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endPar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a:lnSpc>
                <a:spcPct val="120000"/>
              </a:lnSpc>
            </a:pPr>
            <a:endPar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p:txBody>
      </p:sp>
      <p:grpSp>
        <p:nvGrpSpPr>
          <p:cNvPr id="72" name="组合 71"/>
          <p:cNvGrpSpPr/>
          <p:nvPr/>
        </p:nvGrpSpPr>
        <p:grpSpPr>
          <a:xfrm>
            <a:off x="10706945" y="5283200"/>
            <a:ext cx="781650" cy="869060"/>
            <a:chOff x="-2814117" y="2660410"/>
            <a:chExt cx="2621280" cy="2621280"/>
          </a:xfrm>
        </p:grpSpPr>
        <p:sp>
          <p:nvSpPr>
            <p:cNvPr id="84" name="矩形 83"/>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85" name="直接连接符 84"/>
            <p:cNvCxnSpPr>
              <a:stCxn id="84" idx="0"/>
              <a:endCxn id="84"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a:stCxn id="84" idx="1"/>
              <a:endCxn id="84"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3" name="左大括号 2"/>
          <p:cNvSpPr/>
          <p:nvPr/>
        </p:nvSpPr>
        <p:spPr>
          <a:xfrm>
            <a:off x="1760220" y="4011930"/>
            <a:ext cx="126365" cy="114681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pic>
        <p:nvPicPr>
          <p:cNvPr id="4" name="图片 3"/>
          <p:cNvPicPr>
            <a:picLocks noChangeAspect="1"/>
          </p:cNvPicPr>
          <p:nvPr/>
        </p:nvPicPr>
        <p:blipFill>
          <a:blip r:embed="rId1"/>
          <a:stretch>
            <a:fillRect/>
          </a:stretch>
        </p:blipFill>
        <p:spPr>
          <a:xfrm>
            <a:off x="6588125" y="3909060"/>
            <a:ext cx="3404235" cy="129984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flipH="1">
            <a:off x="2841659" y="0"/>
            <a:ext cx="9458492" cy="4736386"/>
            <a:chOff x="-107281" y="0"/>
            <a:chExt cx="9458492" cy="4736386"/>
          </a:xfrm>
        </p:grpSpPr>
        <p:sp>
          <p:nvSpPr>
            <p:cNvPr id="4" name="任意多边形: 形状 3"/>
            <p:cNvSpPr/>
            <p:nvPr/>
          </p:nvSpPr>
          <p:spPr>
            <a:xfrm>
              <a:off x="619933" y="0"/>
              <a:ext cx="2997642" cy="3143250"/>
            </a:xfrm>
            <a:custGeom>
              <a:avLst/>
              <a:gdLst>
                <a:gd name="connsiteX0" fmla="*/ 3037408 w 6540310"/>
                <a:gd name="connsiteY0" fmla="*/ 0 h 6858000"/>
                <a:gd name="connsiteX1" fmla="*/ 6540310 w 6540310"/>
                <a:gd name="connsiteY1" fmla="*/ 0 h 6858000"/>
                <a:gd name="connsiteX2" fmla="*/ 3502902 w 6540310"/>
                <a:gd name="connsiteY2" fmla="*/ 6858000 h 6858000"/>
                <a:gd name="connsiteX3" fmla="*/ 0 w 65403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40310" h="6858000">
                  <a:moveTo>
                    <a:pt x="3037408" y="0"/>
                  </a:moveTo>
                  <a:lnTo>
                    <a:pt x="6540310" y="0"/>
                  </a:lnTo>
                  <a:lnTo>
                    <a:pt x="3502902" y="6858000"/>
                  </a:lnTo>
                  <a:lnTo>
                    <a:pt x="0" y="6858000"/>
                  </a:lnTo>
                  <a:close/>
                </a:path>
              </a:pathLst>
            </a:custGeom>
            <a:gradFill>
              <a:gsLst>
                <a:gs pos="9000">
                  <a:srgbClr val="F5F5F5"/>
                </a:gs>
                <a:gs pos="100000">
                  <a:srgbClr val="F5F5F5">
                    <a:alpha val="7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nvGrpSpPr>
            <p:cNvPr id="5" name="组合 4"/>
            <p:cNvGrpSpPr/>
            <p:nvPr/>
          </p:nvGrpSpPr>
          <p:grpSpPr>
            <a:xfrm>
              <a:off x="-107281" y="2214417"/>
              <a:ext cx="9458492" cy="2521969"/>
              <a:chOff x="-107281" y="2214417"/>
              <a:chExt cx="9458492" cy="2521969"/>
            </a:xfrm>
          </p:grpSpPr>
          <p:sp>
            <p:nvSpPr>
              <p:cNvPr id="6" name="任意多边形: 形状 33"/>
              <p:cNvSpPr/>
              <p:nvPr/>
            </p:nvSpPr>
            <p:spPr>
              <a:xfrm>
                <a:off x="-107281" y="2214417"/>
                <a:ext cx="9458492" cy="2521969"/>
              </a:xfrm>
              <a:custGeom>
                <a:avLst/>
                <a:gdLst>
                  <a:gd name="connsiteX0" fmla="*/ 1116980 w 9458492"/>
                  <a:gd name="connsiteY0" fmla="*/ 0 h 2521969"/>
                  <a:gd name="connsiteX1" fmla="*/ 9458492 w 9458492"/>
                  <a:gd name="connsiteY1" fmla="*/ 0 h 2521969"/>
                  <a:gd name="connsiteX2" fmla="*/ 8341512 w 9458492"/>
                  <a:gd name="connsiteY2" fmla="*/ 2521969 h 2521969"/>
                  <a:gd name="connsiteX3" fmla="*/ 0 w 9458492"/>
                  <a:gd name="connsiteY3" fmla="*/ 2521969 h 2521969"/>
                </a:gdLst>
                <a:ahLst/>
                <a:cxnLst>
                  <a:cxn ang="0">
                    <a:pos x="connsiteX0" y="connsiteY0"/>
                  </a:cxn>
                  <a:cxn ang="0">
                    <a:pos x="connsiteX1" y="connsiteY1"/>
                  </a:cxn>
                  <a:cxn ang="0">
                    <a:pos x="connsiteX2" y="connsiteY2"/>
                  </a:cxn>
                  <a:cxn ang="0">
                    <a:pos x="connsiteX3" y="connsiteY3"/>
                  </a:cxn>
                </a:cxnLst>
                <a:rect l="l" t="t" r="r" b="b"/>
                <a:pathLst>
                  <a:path w="9458492" h="2521969">
                    <a:moveTo>
                      <a:pt x="1116980" y="0"/>
                    </a:moveTo>
                    <a:lnTo>
                      <a:pt x="9458492" y="0"/>
                    </a:lnTo>
                    <a:lnTo>
                      <a:pt x="8341512" y="2521969"/>
                    </a:lnTo>
                    <a:lnTo>
                      <a:pt x="0" y="2521969"/>
                    </a:lnTo>
                    <a:close/>
                  </a:path>
                </a:pathLst>
              </a:custGeom>
              <a:solidFill>
                <a:srgbClr val="3F94D5"/>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7" name="任意多边形: 形状 6"/>
              <p:cNvSpPr/>
              <p:nvPr/>
            </p:nvSpPr>
            <p:spPr>
              <a:xfrm>
                <a:off x="-9405" y="2214417"/>
                <a:ext cx="8385257" cy="2521969"/>
              </a:xfrm>
              <a:custGeom>
                <a:avLst/>
                <a:gdLst>
                  <a:gd name="connsiteX0" fmla="*/ 43745 w 8385257"/>
                  <a:gd name="connsiteY0" fmla="*/ 0 h 2521969"/>
                  <a:gd name="connsiteX1" fmla="*/ 8385257 w 8385257"/>
                  <a:gd name="connsiteY1" fmla="*/ 0 h 2521969"/>
                  <a:gd name="connsiteX2" fmla="*/ 7268277 w 8385257"/>
                  <a:gd name="connsiteY2" fmla="*/ 2521969 h 2521969"/>
                  <a:gd name="connsiteX3" fmla="*/ 0 w 8385257"/>
                  <a:gd name="connsiteY3" fmla="*/ 2521969 h 2521969"/>
                  <a:gd name="connsiteX4" fmla="*/ 0 w 8385257"/>
                  <a:gd name="connsiteY4" fmla="*/ 98770 h 252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5257" h="2521969">
                    <a:moveTo>
                      <a:pt x="43745" y="0"/>
                    </a:moveTo>
                    <a:lnTo>
                      <a:pt x="8385257" y="0"/>
                    </a:lnTo>
                    <a:lnTo>
                      <a:pt x="7268277" y="2521969"/>
                    </a:lnTo>
                    <a:lnTo>
                      <a:pt x="0" y="2521969"/>
                    </a:lnTo>
                    <a:lnTo>
                      <a:pt x="0" y="98770"/>
                    </a:lnTo>
                    <a:close/>
                  </a:path>
                </a:pathLst>
              </a:custGeom>
              <a:solidFill>
                <a:srgbClr val="FFFFFF"/>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grpSp>
      <p:grpSp>
        <p:nvGrpSpPr>
          <p:cNvPr id="9" name="组合 8"/>
          <p:cNvGrpSpPr/>
          <p:nvPr/>
        </p:nvGrpSpPr>
        <p:grpSpPr>
          <a:xfrm>
            <a:off x="4454554" y="2881389"/>
            <a:ext cx="7249795" cy="1103342"/>
            <a:chOff x="-9029" y="3054829"/>
            <a:chExt cx="7249795" cy="1103342"/>
          </a:xfrm>
        </p:grpSpPr>
        <p:sp>
          <p:nvSpPr>
            <p:cNvPr id="11" name="TextBox 7"/>
            <p:cNvSpPr>
              <a:spLocks noChangeArrowheads="1"/>
            </p:cNvSpPr>
            <p:nvPr/>
          </p:nvSpPr>
          <p:spPr bwMode="auto">
            <a:xfrm>
              <a:off x="-9029" y="3054829"/>
              <a:ext cx="7249795" cy="83058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buClrTx/>
                <a:buSzTx/>
                <a:buFontTx/>
              </a:pPr>
              <a:r>
                <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rPr>
                <a:t>上传</a:t>
              </a:r>
              <a:r>
                <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rPr>
                <a:t>下载功能</a:t>
              </a:r>
              <a:r>
                <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rPr>
                <a:t>单元</a:t>
              </a:r>
              <a:endPar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endParaRPr>
            </a:p>
          </p:txBody>
        </p:sp>
        <p:cxnSp>
          <p:nvCxnSpPr>
            <p:cNvPr id="12" name="直接连接符 11"/>
            <p:cNvCxnSpPr/>
            <p:nvPr/>
          </p:nvCxnSpPr>
          <p:spPr>
            <a:xfrm>
              <a:off x="1167575" y="4158171"/>
              <a:ext cx="490783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13" name="TextBox 7"/>
          <p:cNvSpPr>
            <a:spLocks noChangeArrowheads="1"/>
          </p:cNvSpPr>
          <p:nvPr/>
        </p:nvSpPr>
        <p:spPr bwMode="auto">
          <a:xfrm>
            <a:off x="212863" y="2168162"/>
            <a:ext cx="3094886" cy="255460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endParaRPr lang="en-US" altLang="zh-CN" sz="16600" b="1" dirty="0">
              <a:solidFill>
                <a:srgbClr val="3F94D5"/>
              </a:solidFill>
              <a:latin typeface="思源黑体 CN Bold" panose="020B0800000000000000" pitchFamily="34" charset="-122"/>
              <a:ea typeface="思源黑体 CN Bold" panose="020B0800000000000000" pitchFamily="34" charset="-122"/>
              <a:cs typeface="思源黑体 CN Bold" panose="020B0800000000000000" pitchFamily="34" charset="-122"/>
            </a:endParaRPr>
          </a:p>
        </p:txBody>
      </p:sp>
      <p:sp>
        <p:nvSpPr>
          <p:cNvPr id="14" name="任意多边形: 形状 13"/>
          <p:cNvSpPr/>
          <p:nvPr/>
        </p:nvSpPr>
        <p:spPr>
          <a:xfrm flipH="1">
            <a:off x="-9003" y="6232354"/>
            <a:ext cx="5254767" cy="625646"/>
          </a:xfrm>
          <a:custGeom>
            <a:avLst/>
            <a:gdLst>
              <a:gd name="connsiteX0" fmla="*/ 277099 w 5254767"/>
              <a:gd name="connsiteY0" fmla="*/ 0 h 625646"/>
              <a:gd name="connsiteX1" fmla="*/ 5254767 w 5254767"/>
              <a:gd name="connsiteY1" fmla="*/ 0 h 625646"/>
              <a:gd name="connsiteX2" fmla="*/ 5254767 w 5254767"/>
              <a:gd name="connsiteY2" fmla="*/ 625646 h 625646"/>
              <a:gd name="connsiteX3" fmla="*/ 0 w 5254767"/>
              <a:gd name="connsiteY3" fmla="*/ 625646 h 625646"/>
            </a:gdLst>
            <a:ahLst/>
            <a:cxnLst>
              <a:cxn ang="0">
                <a:pos x="connsiteX0" y="connsiteY0"/>
              </a:cxn>
              <a:cxn ang="0">
                <a:pos x="connsiteX1" y="connsiteY1"/>
              </a:cxn>
              <a:cxn ang="0">
                <a:pos x="connsiteX2" y="connsiteY2"/>
              </a:cxn>
              <a:cxn ang="0">
                <a:pos x="connsiteX3" y="connsiteY3"/>
              </a:cxn>
            </a:cxnLst>
            <a:rect l="l" t="t" r="r" b="b"/>
            <a:pathLst>
              <a:path w="5254767" h="625646">
                <a:moveTo>
                  <a:pt x="277099" y="0"/>
                </a:moveTo>
                <a:lnTo>
                  <a:pt x="5254767" y="0"/>
                </a:lnTo>
                <a:lnTo>
                  <a:pt x="5254767" y="625646"/>
                </a:lnTo>
                <a:lnTo>
                  <a:pt x="0" y="625646"/>
                </a:lnTo>
                <a:close/>
              </a:path>
            </a:pathLst>
          </a:custGeom>
          <a:solidFill>
            <a:srgbClr val="3F94D5"/>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1+#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0-#ppt_w/2"/>
                                          </p:val>
                                        </p:tav>
                                        <p:tav tm="100000">
                                          <p:val>
                                            <p:strVal val="#ppt_x"/>
                                          </p:val>
                                        </p:tav>
                                      </p:tavLst>
                                    </p:anim>
                                    <p:anim calcmode="lin" valueType="num">
                                      <p:cBhvr additive="base">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1+#ppt_w/2"/>
                                          </p:val>
                                        </p:tav>
                                        <p:tav tm="100000">
                                          <p:val>
                                            <p:strVal val="#ppt_x"/>
                                          </p:val>
                                        </p:tav>
                                      </p:tavLst>
                                    </p:anim>
                                    <p:anim calcmode="lin" valueType="num">
                                      <p:cBhvr additive="base">
                                        <p:cTn id="20"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14" grpId="0" bldLvl="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任意多边形: 形状 124"/>
          <p:cNvSpPr/>
          <p:nvPr/>
        </p:nvSpPr>
        <p:spPr>
          <a:xfrm>
            <a:off x="0" y="102641"/>
            <a:ext cx="1905906" cy="3780976"/>
          </a:xfrm>
          <a:custGeom>
            <a:avLst/>
            <a:gdLst>
              <a:gd name="connsiteX0" fmla="*/ 15418 w 1905906"/>
              <a:gd name="connsiteY0" fmla="*/ 0 h 3780976"/>
              <a:gd name="connsiteX1" fmla="*/ 1905906 w 1905906"/>
              <a:gd name="connsiteY1" fmla="*/ 1890488 h 3780976"/>
              <a:gd name="connsiteX2" fmla="*/ 15418 w 1905906"/>
              <a:gd name="connsiteY2" fmla="*/ 3780976 h 3780976"/>
              <a:gd name="connsiteX3" fmla="*/ 0 w 1905906"/>
              <a:gd name="connsiteY3" fmla="*/ 3780198 h 3780976"/>
              <a:gd name="connsiteX4" fmla="*/ 0 w 1905906"/>
              <a:gd name="connsiteY4" fmla="*/ 779 h 3780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906" h="3780976">
                <a:moveTo>
                  <a:pt x="15418" y="0"/>
                </a:moveTo>
                <a:cubicBezTo>
                  <a:pt x="1059506" y="0"/>
                  <a:pt x="1905906" y="846400"/>
                  <a:pt x="1905906" y="1890488"/>
                </a:cubicBezTo>
                <a:cubicBezTo>
                  <a:pt x="1905906" y="2934576"/>
                  <a:pt x="1059506" y="3780976"/>
                  <a:pt x="15418" y="3780976"/>
                </a:cubicBezTo>
                <a:lnTo>
                  <a:pt x="0" y="3780198"/>
                </a:lnTo>
                <a:lnTo>
                  <a:pt x="0" y="77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accent1"/>
              </a:solidFill>
            </a:endParaRPr>
          </a:p>
        </p:txBody>
      </p:sp>
      <p:sp>
        <p:nvSpPr>
          <p:cNvPr id="126" name="任意多边形: 形状 125"/>
          <p:cNvSpPr/>
          <p:nvPr/>
        </p:nvSpPr>
        <p:spPr>
          <a:xfrm>
            <a:off x="0" y="829090"/>
            <a:ext cx="1179457" cy="2328078"/>
          </a:xfrm>
          <a:custGeom>
            <a:avLst/>
            <a:gdLst>
              <a:gd name="connsiteX0" fmla="*/ 15418 w 1179457"/>
              <a:gd name="connsiteY0" fmla="*/ 0 h 2328078"/>
              <a:gd name="connsiteX1" fmla="*/ 1179457 w 1179457"/>
              <a:gd name="connsiteY1" fmla="*/ 1164039 h 2328078"/>
              <a:gd name="connsiteX2" fmla="*/ 15418 w 1179457"/>
              <a:gd name="connsiteY2" fmla="*/ 2328078 h 2328078"/>
              <a:gd name="connsiteX3" fmla="*/ 0 w 1179457"/>
              <a:gd name="connsiteY3" fmla="*/ 2327300 h 2328078"/>
              <a:gd name="connsiteX4" fmla="*/ 0 w 1179457"/>
              <a:gd name="connsiteY4" fmla="*/ 779 h 2328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9457" h="2328078">
                <a:moveTo>
                  <a:pt x="15418" y="0"/>
                </a:moveTo>
                <a:cubicBezTo>
                  <a:pt x="658299" y="0"/>
                  <a:pt x="1179457" y="521158"/>
                  <a:pt x="1179457" y="1164039"/>
                </a:cubicBezTo>
                <a:cubicBezTo>
                  <a:pt x="1179457" y="1806920"/>
                  <a:pt x="658299" y="2328078"/>
                  <a:pt x="15418" y="2328078"/>
                </a:cubicBezTo>
                <a:lnTo>
                  <a:pt x="0" y="2327300"/>
                </a:lnTo>
                <a:lnTo>
                  <a:pt x="0" y="779"/>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68" name="组合 67"/>
          <p:cNvGrpSpPr/>
          <p:nvPr/>
        </p:nvGrpSpPr>
        <p:grpSpPr>
          <a:xfrm>
            <a:off x="9688010" y="4249416"/>
            <a:ext cx="1819762" cy="2023262"/>
            <a:chOff x="-2814117" y="2660410"/>
            <a:chExt cx="2621280" cy="2621280"/>
          </a:xfrm>
        </p:grpSpPr>
        <p:sp>
          <p:nvSpPr>
            <p:cNvPr id="69" name="矩形 68"/>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0" name="直接连接符 69"/>
            <p:cNvCxnSpPr>
              <a:stCxn id="69" idx="0"/>
              <a:endCxn id="69"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a:stCxn id="69" idx="1"/>
              <a:endCxn id="69"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61" name="矩形 60"/>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4" name="任意多边形: 形状 123"/>
          <p:cNvSpPr/>
          <p:nvPr/>
        </p:nvSpPr>
        <p:spPr>
          <a:xfrm>
            <a:off x="0" y="1"/>
            <a:ext cx="3633032" cy="2644231"/>
          </a:xfrm>
          <a:custGeom>
            <a:avLst/>
            <a:gdLst>
              <a:gd name="connsiteX0" fmla="*/ 0 w 3633032"/>
              <a:gd name="connsiteY0" fmla="*/ 0 h 2644231"/>
              <a:gd name="connsiteX1" fmla="*/ 3633032 w 3633032"/>
              <a:gd name="connsiteY1" fmla="*/ 0 h 2644231"/>
              <a:gd name="connsiteX2" fmla="*/ 3541779 w 3633032"/>
              <a:gd name="connsiteY2" fmla="*/ 249320 h 2644231"/>
              <a:gd name="connsiteX3" fmla="*/ 127814 w 3633032"/>
              <a:gd name="connsiteY3" fmla="*/ 2640999 h 2644231"/>
              <a:gd name="connsiteX4" fmla="*/ 0 w 3633032"/>
              <a:gd name="connsiteY4" fmla="*/ 2644231 h 2644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3032" h="2644231">
                <a:moveTo>
                  <a:pt x="0" y="0"/>
                </a:moveTo>
                <a:lnTo>
                  <a:pt x="3633032" y="0"/>
                </a:lnTo>
                <a:lnTo>
                  <a:pt x="3541779" y="249320"/>
                </a:lnTo>
                <a:cubicBezTo>
                  <a:pt x="2970861" y="1599123"/>
                  <a:pt x="1666204" y="2563018"/>
                  <a:pt x="127814" y="2640999"/>
                </a:cubicBezTo>
                <a:lnTo>
                  <a:pt x="0" y="2644231"/>
                </a:lnTo>
                <a:close/>
              </a:path>
            </a:pathLst>
          </a:custGeom>
          <a:solidFill>
            <a:schemeClr val="bg1"/>
          </a:solidFill>
          <a:ln>
            <a:noFill/>
          </a:ln>
          <a:effectLst>
            <a:outerShdw blurRad="101600" dist="50800" dir="2700000" algn="tl" rotWithShape="0">
              <a:schemeClr val="bg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3" name="任意多边形: 形状 122"/>
          <p:cNvSpPr/>
          <p:nvPr/>
        </p:nvSpPr>
        <p:spPr>
          <a:xfrm rot="19740000">
            <a:off x="-699393" y="-608586"/>
            <a:ext cx="4131013" cy="2547607"/>
          </a:xfrm>
          <a:custGeom>
            <a:avLst/>
            <a:gdLst>
              <a:gd name="connsiteX0" fmla="*/ 1237131 w 4131013"/>
              <a:gd name="connsiteY0" fmla="*/ 0 h 2547607"/>
              <a:gd name="connsiteX1" fmla="*/ 4131013 w 4131013"/>
              <a:gd name="connsiteY1" fmla="*/ 1738819 h 2547607"/>
              <a:gd name="connsiteX2" fmla="*/ 3890222 w 4131013"/>
              <a:gd name="connsiteY2" fmla="*/ 1918880 h 2547607"/>
              <a:gd name="connsiteX3" fmla="*/ 1831909 w 4131013"/>
              <a:gd name="connsiteY3" fmla="*/ 2547607 h 2547607"/>
              <a:gd name="connsiteX4" fmla="*/ 77129 w 4131013"/>
              <a:gd name="connsiteY4" fmla="*/ 2103280 h 2547607"/>
              <a:gd name="connsiteX5" fmla="*/ 0 w 4131013"/>
              <a:gd name="connsiteY5" fmla="*/ 2058932 h 2547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31013" h="2547607">
                <a:moveTo>
                  <a:pt x="1237131" y="0"/>
                </a:moveTo>
                <a:lnTo>
                  <a:pt x="4131013" y="1738819"/>
                </a:lnTo>
                <a:lnTo>
                  <a:pt x="3890222" y="1918880"/>
                </a:lnTo>
                <a:cubicBezTo>
                  <a:pt x="3302665" y="2315826"/>
                  <a:pt x="2594355" y="2547607"/>
                  <a:pt x="1831909" y="2547607"/>
                </a:cubicBezTo>
                <a:cubicBezTo>
                  <a:pt x="1196538" y="2547607"/>
                  <a:pt x="598761" y="2386648"/>
                  <a:pt x="77129" y="2103280"/>
                </a:cubicBezTo>
                <a:lnTo>
                  <a:pt x="0" y="2058932"/>
                </a:lnTo>
                <a:close/>
              </a:path>
            </a:pathLst>
          </a:custGeom>
          <a:blipFill rotWithShape="1">
            <a:blip r:embed="rId1"/>
            <a:stretch>
              <a:fillRect/>
            </a:stretch>
          </a:blipFill>
          <a:ln>
            <a:noFill/>
          </a:ln>
          <a:effectLst>
            <a:outerShdw blurRad="101600" dist="50800" dir="10800000" algn="r" rotWithShape="0">
              <a:schemeClr val="tx2">
                <a:lumMod val="60000"/>
                <a:lumOff val="4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0" name="任意多边形: 形状 119"/>
          <p:cNvSpPr/>
          <p:nvPr/>
        </p:nvSpPr>
        <p:spPr>
          <a:xfrm rot="19740000">
            <a:off x="-699393" y="-608586"/>
            <a:ext cx="4131013" cy="2547607"/>
          </a:xfrm>
          <a:custGeom>
            <a:avLst/>
            <a:gdLst>
              <a:gd name="connsiteX0" fmla="*/ 1237131 w 4131013"/>
              <a:gd name="connsiteY0" fmla="*/ 0 h 2547607"/>
              <a:gd name="connsiteX1" fmla="*/ 4131013 w 4131013"/>
              <a:gd name="connsiteY1" fmla="*/ 1738819 h 2547607"/>
              <a:gd name="connsiteX2" fmla="*/ 3890222 w 4131013"/>
              <a:gd name="connsiteY2" fmla="*/ 1918880 h 2547607"/>
              <a:gd name="connsiteX3" fmla="*/ 1831909 w 4131013"/>
              <a:gd name="connsiteY3" fmla="*/ 2547607 h 2547607"/>
              <a:gd name="connsiteX4" fmla="*/ 77129 w 4131013"/>
              <a:gd name="connsiteY4" fmla="*/ 2103280 h 2547607"/>
              <a:gd name="connsiteX5" fmla="*/ 0 w 4131013"/>
              <a:gd name="connsiteY5" fmla="*/ 2058932 h 2547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31013" h="2547607">
                <a:moveTo>
                  <a:pt x="1237131" y="0"/>
                </a:moveTo>
                <a:lnTo>
                  <a:pt x="4131013" y="1738819"/>
                </a:lnTo>
                <a:lnTo>
                  <a:pt x="3890222" y="1918880"/>
                </a:lnTo>
                <a:cubicBezTo>
                  <a:pt x="3302665" y="2315826"/>
                  <a:pt x="2594355" y="2547607"/>
                  <a:pt x="1831909" y="2547607"/>
                </a:cubicBezTo>
                <a:cubicBezTo>
                  <a:pt x="1196538" y="2547607"/>
                  <a:pt x="598761" y="2386648"/>
                  <a:pt x="77129" y="2103280"/>
                </a:cubicBezTo>
                <a:lnTo>
                  <a:pt x="0" y="2058932"/>
                </a:lnTo>
                <a:close/>
              </a:path>
            </a:pathLst>
          </a:custGeom>
          <a:solidFill>
            <a:schemeClr val="bg1">
              <a:alpha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8" name="文本框 47"/>
          <p:cNvSpPr txBox="1"/>
          <p:nvPr/>
        </p:nvSpPr>
        <p:spPr>
          <a:xfrm>
            <a:off x="-901739" y="659368"/>
            <a:ext cx="3794801" cy="676910"/>
          </a:xfrm>
          <a:prstGeom prst="rect">
            <a:avLst/>
          </a:prstGeom>
          <a:noFill/>
        </p:spPr>
        <p:txBody>
          <a:bodyPr wrap="square" lIns="0" tIns="0" rIns="0" bIns="0">
            <a:spAutoFit/>
          </a:bodyPr>
          <a:lstStyle/>
          <a:p>
            <a:pPr algn="ctr"/>
            <a:r>
              <a:rPr lang="zh-CN" altLang="en-US" sz="4400" b="1" dirty="0">
                <a:solidFill>
                  <a:schemeClr val="accent1"/>
                </a:solidFill>
                <a:latin typeface="+mj-ea"/>
                <a:ea typeface="+mj-ea"/>
              </a:rPr>
              <a:t>服务</a:t>
            </a:r>
            <a:endParaRPr lang="zh-CN" altLang="en-US" sz="4400" b="1" dirty="0">
              <a:solidFill>
                <a:schemeClr val="accent1"/>
              </a:solidFill>
              <a:latin typeface="+mj-ea"/>
              <a:ea typeface="+mj-ea"/>
            </a:endParaRPr>
          </a:p>
        </p:txBody>
      </p:sp>
      <p:grpSp>
        <p:nvGrpSpPr>
          <p:cNvPr id="50" name="组合 49"/>
          <p:cNvGrpSpPr/>
          <p:nvPr/>
        </p:nvGrpSpPr>
        <p:grpSpPr>
          <a:xfrm>
            <a:off x="11174333" y="6607170"/>
            <a:ext cx="344567" cy="91809"/>
            <a:chOff x="651113" y="6595033"/>
            <a:chExt cx="435676" cy="116085"/>
          </a:xfrm>
        </p:grpSpPr>
        <p:sp>
          <p:nvSpPr>
            <p:cNvPr id="58" name="箭头: V 形 57"/>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箭头: V 形 61"/>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箭头: V 形 66"/>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2270707" y="1505821"/>
            <a:ext cx="8661718" cy="2878402"/>
            <a:chOff x="1870279" y="2403509"/>
            <a:chExt cx="8661718" cy="2878402"/>
          </a:xfrm>
        </p:grpSpPr>
        <p:grpSp>
          <p:nvGrpSpPr>
            <p:cNvPr id="5" name="组合 4"/>
            <p:cNvGrpSpPr/>
            <p:nvPr/>
          </p:nvGrpSpPr>
          <p:grpSpPr>
            <a:xfrm>
              <a:off x="1870279" y="2403509"/>
              <a:ext cx="4108336" cy="1243475"/>
              <a:chOff x="1870279" y="2403509"/>
              <a:chExt cx="4108336" cy="1243475"/>
            </a:xfrm>
          </p:grpSpPr>
          <p:sp>
            <p:nvSpPr>
              <p:cNvPr id="82" name="圆: 空心 81"/>
              <p:cNvSpPr/>
              <p:nvPr/>
            </p:nvSpPr>
            <p:spPr>
              <a:xfrm>
                <a:off x="5401989" y="3070358"/>
                <a:ext cx="576626" cy="576626"/>
              </a:xfrm>
              <a:prstGeom prst="donut">
                <a:avLst>
                  <a:gd name="adj" fmla="val 1079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sp>
            <p:nvSpPr>
              <p:cNvPr id="76" name="任意多边形: 形状 75"/>
              <p:cNvSpPr/>
              <p:nvPr/>
            </p:nvSpPr>
            <p:spPr>
              <a:xfrm>
                <a:off x="2476919" y="2403509"/>
                <a:ext cx="3291422" cy="1025923"/>
              </a:xfrm>
              <a:custGeom>
                <a:avLst/>
                <a:gdLst>
                  <a:gd name="connsiteX0" fmla="*/ 86226 w 3671954"/>
                  <a:gd name="connsiteY0" fmla="*/ 0 h 1065969"/>
                  <a:gd name="connsiteX1" fmla="*/ 3585728 w 3671954"/>
                  <a:gd name="connsiteY1" fmla="*/ 0 h 1065969"/>
                  <a:gd name="connsiteX2" fmla="*/ 3671954 w 3671954"/>
                  <a:gd name="connsiteY2" fmla="*/ 86226 h 1065969"/>
                  <a:gd name="connsiteX3" fmla="*/ 3671954 w 3671954"/>
                  <a:gd name="connsiteY3" fmla="*/ 979743 h 1065969"/>
                  <a:gd name="connsiteX4" fmla="*/ 3585728 w 3671954"/>
                  <a:gd name="connsiteY4" fmla="*/ 1065969 h 1065969"/>
                  <a:gd name="connsiteX5" fmla="*/ 86226 w 3671954"/>
                  <a:gd name="connsiteY5" fmla="*/ 1065969 h 1065969"/>
                  <a:gd name="connsiteX6" fmla="*/ 0 w 3671954"/>
                  <a:gd name="connsiteY6" fmla="*/ 979743 h 1065969"/>
                  <a:gd name="connsiteX7" fmla="*/ 0 w 3671954"/>
                  <a:gd name="connsiteY7" fmla="*/ 872335 h 1065969"/>
                  <a:gd name="connsiteX8" fmla="*/ 269558 w 3671954"/>
                  <a:gd name="connsiteY8" fmla="*/ 598340 h 1065969"/>
                  <a:gd name="connsiteX9" fmla="*/ 268414 w 3671954"/>
                  <a:gd name="connsiteY9" fmla="*/ 458229 h 1065969"/>
                  <a:gd name="connsiteX10" fmla="*/ 0 w 3671954"/>
                  <a:gd name="connsiteY10" fmla="*/ 194162 h 1065969"/>
                  <a:gd name="connsiteX11" fmla="*/ 0 w 3671954"/>
                  <a:gd name="connsiteY11" fmla="*/ 86226 h 1065969"/>
                  <a:gd name="connsiteX12" fmla="*/ 86226 w 3671954"/>
                  <a:gd name="connsiteY12" fmla="*/ 0 h 1065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71954" h="1065969">
                    <a:moveTo>
                      <a:pt x="86226" y="0"/>
                    </a:moveTo>
                    <a:lnTo>
                      <a:pt x="3585728" y="0"/>
                    </a:lnTo>
                    <a:cubicBezTo>
                      <a:pt x="3633349" y="0"/>
                      <a:pt x="3671954" y="38605"/>
                      <a:pt x="3671954" y="86226"/>
                    </a:cubicBezTo>
                    <a:lnTo>
                      <a:pt x="3671954" y="979743"/>
                    </a:lnTo>
                    <a:cubicBezTo>
                      <a:pt x="3671954" y="1027364"/>
                      <a:pt x="3633349" y="1065969"/>
                      <a:pt x="3585728" y="1065969"/>
                    </a:cubicBezTo>
                    <a:lnTo>
                      <a:pt x="86226" y="1065969"/>
                    </a:lnTo>
                    <a:cubicBezTo>
                      <a:pt x="38605" y="1065969"/>
                      <a:pt x="0" y="1027364"/>
                      <a:pt x="0" y="979743"/>
                    </a:cubicBezTo>
                    <a:lnTo>
                      <a:pt x="0" y="872335"/>
                    </a:lnTo>
                    <a:lnTo>
                      <a:pt x="269558" y="598340"/>
                    </a:lnTo>
                    <a:cubicBezTo>
                      <a:pt x="307933" y="559334"/>
                      <a:pt x="307421" y="496604"/>
                      <a:pt x="268414" y="458229"/>
                    </a:cubicBezTo>
                    <a:lnTo>
                      <a:pt x="0" y="194162"/>
                    </a:lnTo>
                    <a:lnTo>
                      <a:pt x="0" y="86226"/>
                    </a:lnTo>
                    <a:cubicBezTo>
                      <a:pt x="0" y="38605"/>
                      <a:pt x="38605" y="0"/>
                      <a:pt x="86226" y="0"/>
                    </a:cubicBezTo>
                    <a:close/>
                  </a:path>
                </a:pathLst>
              </a:custGeom>
              <a:solidFill>
                <a:schemeClr val="accent1"/>
              </a:solidFill>
              <a:ln w="12700">
                <a:solidFill>
                  <a:schemeClr val="accent2"/>
                </a:solidFill>
              </a:ln>
              <a:effectLst>
                <a:outerShdw blurRad="152400" dist="63500" dir="5400000" algn="t"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4" name="矩形: 圆角 3"/>
              <p:cNvSpPr/>
              <p:nvPr/>
            </p:nvSpPr>
            <p:spPr>
              <a:xfrm rot="18880385">
                <a:off x="2040890" y="2643200"/>
                <a:ext cx="533594" cy="533594"/>
              </a:xfrm>
              <a:prstGeom prst="roundRect">
                <a:avLst/>
              </a:prstGeom>
              <a:solidFill>
                <a:schemeClr val="accent1"/>
              </a:solidFill>
              <a:ln w="12700">
                <a:solidFill>
                  <a:schemeClr val="accent2"/>
                </a:solidFill>
              </a:ln>
              <a:effectLst>
                <a:outerShdw blurRad="152400" dist="63500" dir="5400000" algn="t"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8" name="文本框 77"/>
              <p:cNvSpPr txBox="1"/>
              <p:nvPr/>
            </p:nvSpPr>
            <p:spPr>
              <a:xfrm>
                <a:off x="1870279" y="2762581"/>
                <a:ext cx="869958" cy="307340"/>
              </a:xfrm>
              <a:prstGeom prst="rect">
                <a:avLst/>
              </a:prstGeom>
              <a:noFill/>
            </p:spPr>
            <p:txBody>
              <a:bodyPr wrap="square" lIns="0" tIns="0" rIns="0" bIns="0">
                <a:spAutoFit/>
              </a:bodyPr>
              <a:lstStyle/>
              <a:p>
                <a:pPr algn="ctr"/>
                <a:r>
                  <a:rPr lang="en-US" altLang="zh-CN" sz="2000" b="1" dirty="0">
                    <a:solidFill>
                      <a:schemeClr val="bg1"/>
                    </a:solidFill>
                    <a:latin typeface="微软雅黑" panose="020B0503020204020204" charset="-122"/>
                    <a:ea typeface="微软雅黑" panose="020B0503020204020204" charset="-122"/>
                  </a:rPr>
                  <a:t>34</a:t>
                </a:r>
                <a:endParaRPr lang="en-US" altLang="zh-CN" sz="2000" b="1" dirty="0">
                  <a:solidFill>
                    <a:schemeClr val="bg1"/>
                  </a:solidFill>
                  <a:latin typeface="微软雅黑" panose="020B0503020204020204" charset="-122"/>
                  <a:ea typeface="微软雅黑" panose="020B0503020204020204" charset="-122"/>
                </a:endParaRPr>
              </a:p>
            </p:txBody>
          </p:sp>
          <p:sp>
            <p:nvSpPr>
              <p:cNvPr id="79" name="文本框 78"/>
              <p:cNvSpPr txBox="1"/>
              <p:nvPr/>
            </p:nvSpPr>
            <p:spPr>
              <a:xfrm>
                <a:off x="2939567" y="2699485"/>
                <a:ext cx="2240891" cy="307340"/>
              </a:xfrm>
              <a:prstGeom prst="rect">
                <a:avLst/>
              </a:prstGeom>
              <a:noFill/>
            </p:spPr>
            <p:txBody>
              <a:bodyPr wrap="square" lIns="0" tIns="0" rIns="0" bIns="0">
                <a:spAutoFit/>
              </a:bodyPr>
              <a:lstStyle/>
              <a:p>
                <a:r>
                  <a:rPr lang="zh-CN" altLang="en-US" sz="2000" b="1" dirty="0">
                    <a:solidFill>
                      <a:schemeClr val="bg1"/>
                    </a:solidFill>
                    <a:latin typeface="微软雅黑" panose="020B0503020204020204" charset="-122"/>
                    <a:ea typeface="微软雅黑" panose="020B0503020204020204" charset="-122"/>
                  </a:rPr>
                  <a:t>请求下载</a:t>
                </a:r>
                <a:endParaRPr lang="zh-CN" altLang="en-US" sz="2000" b="1" dirty="0">
                  <a:solidFill>
                    <a:schemeClr val="bg1"/>
                  </a:solidFill>
                  <a:latin typeface="微软雅黑" panose="020B0503020204020204" charset="-122"/>
                  <a:ea typeface="微软雅黑" panose="020B0503020204020204" charset="-122"/>
                </a:endParaRPr>
              </a:p>
            </p:txBody>
          </p:sp>
          <p:sp>
            <p:nvSpPr>
              <p:cNvPr id="81" name="文本框 80"/>
              <p:cNvSpPr txBox="1"/>
              <p:nvPr/>
            </p:nvSpPr>
            <p:spPr>
              <a:xfrm>
                <a:off x="2939567" y="3013734"/>
                <a:ext cx="2374396" cy="184150"/>
              </a:xfrm>
              <a:prstGeom prst="rect">
                <a:avLst/>
              </a:prstGeom>
              <a:noFill/>
            </p:spPr>
            <p:txBody>
              <a:bodyPr wrap="square" lIns="0" tIns="0" rIns="0" bIns="0">
                <a:spAutoFit/>
              </a:bodyPr>
              <a:lstStyle/>
              <a:p>
                <a:pPr>
                  <a:buNone/>
                </a:pPr>
                <a:r>
                  <a:rPr lang="en-US" altLang="zh-CN" sz="1200">
                    <a:solidFill>
                      <a:schemeClr val="bg1"/>
                    </a:solidFill>
                    <a:latin typeface="微软雅黑" panose="020B0503020204020204" charset="-122"/>
                    <a:ea typeface="微软雅黑" panose="020B0503020204020204" charset="-122"/>
                    <a:sym typeface="+mn-ea"/>
                  </a:rPr>
                  <a:t>Request Download</a:t>
                </a:r>
                <a:endParaRPr lang="en-US" altLang="zh-CN" sz="1200" dirty="0">
                  <a:solidFill>
                    <a:schemeClr val="bg1"/>
                  </a:solidFill>
                  <a:latin typeface="微软雅黑" panose="020B0503020204020204" charset="-122"/>
                  <a:ea typeface="微软雅黑" panose="020B0503020204020204" charset="-122"/>
                  <a:sym typeface="+mn-ea"/>
                </a:endParaRPr>
              </a:p>
            </p:txBody>
          </p:sp>
        </p:grpSp>
        <p:grpSp>
          <p:nvGrpSpPr>
            <p:cNvPr id="83" name="组合 82"/>
            <p:cNvGrpSpPr/>
            <p:nvPr/>
          </p:nvGrpSpPr>
          <p:grpSpPr>
            <a:xfrm>
              <a:off x="6423661" y="2403509"/>
              <a:ext cx="4108336" cy="1243475"/>
              <a:chOff x="1870279" y="2403509"/>
              <a:chExt cx="4108336" cy="1243475"/>
            </a:xfrm>
          </p:grpSpPr>
          <p:sp>
            <p:nvSpPr>
              <p:cNvPr id="84" name="圆: 空心 83"/>
              <p:cNvSpPr/>
              <p:nvPr/>
            </p:nvSpPr>
            <p:spPr>
              <a:xfrm>
                <a:off x="5401989" y="3070358"/>
                <a:ext cx="576626" cy="576626"/>
              </a:xfrm>
              <a:prstGeom prst="donut">
                <a:avLst>
                  <a:gd name="adj" fmla="val 1079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sp>
            <p:nvSpPr>
              <p:cNvPr id="85" name="任意多边形: 形状 84"/>
              <p:cNvSpPr/>
              <p:nvPr/>
            </p:nvSpPr>
            <p:spPr>
              <a:xfrm>
                <a:off x="2476919" y="2403509"/>
                <a:ext cx="3291422" cy="1025923"/>
              </a:xfrm>
              <a:custGeom>
                <a:avLst/>
                <a:gdLst>
                  <a:gd name="connsiteX0" fmla="*/ 86226 w 3671954"/>
                  <a:gd name="connsiteY0" fmla="*/ 0 h 1065969"/>
                  <a:gd name="connsiteX1" fmla="*/ 3585728 w 3671954"/>
                  <a:gd name="connsiteY1" fmla="*/ 0 h 1065969"/>
                  <a:gd name="connsiteX2" fmla="*/ 3671954 w 3671954"/>
                  <a:gd name="connsiteY2" fmla="*/ 86226 h 1065969"/>
                  <a:gd name="connsiteX3" fmla="*/ 3671954 w 3671954"/>
                  <a:gd name="connsiteY3" fmla="*/ 979743 h 1065969"/>
                  <a:gd name="connsiteX4" fmla="*/ 3585728 w 3671954"/>
                  <a:gd name="connsiteY4" fmla="*/ 1065969 h 1065969"/>
                  <a:gd name="connsiteX5" fmla="*/ 86226 w 3671954"/>
                  <a:gd name="connsiteY5" fmla="*/ 1065969 h 1065969"/>
                  <a:gd name="connsiteX6" fmla="*/ 0 w 3671954"/>
                  <a:gd name="connsiteY6" fmla="*/ 979743 h 1065969"/>
                  <a:gd name="connsiteX7" fmla="*/ 0 w 3671954"/>
                  <a:gd name="connsiteY7" fmla="*/ 872335 h 1065969"/>
                  <a:gd name="connsiteX8" fmla="*/ 269558 w 3671954"/>
                  <a:gd name="connsiteY8" fmla="*/ 598340 h 1065969"/>
                  <a:gd name="connsiteX9" fmla="*/ 268414 w 3671954"/>
                  <a:gd name="connsiteY9" fmla="*/ 458229 h 1065969"/>
                  <a:gd name="connsiteX10" fmla="*/ 0 w 3671954"/>
                  <a:gd name="connsiteY10" fmla="*/ 194162 h 1065969"/>
                  <a:gd name="connsiteX11" fmla="*/ 0 w 3671954"/>
                  <a:gd name="connsiteY11" fmla="*/ 86226 h 1065969"/>
                  <a:gd name="connsiteX12" fmla="*/ 86226 w 3671954"/>
                  <a:gd name="connsiteY12" fmla="*/ 0 h 1065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71954" h="1065969">
                    <a:moveTo>
                      <a:pt x="86226" y="0"/>
                    </a:moveTo>
                    <a:lnTo>
                      <a:pt x="3585728" y="0"/>
                    </a:lnTo>
                    <a:cubicBezTo>
                      <a:pt x="3633349" y="0"/>
                      <a:pt x="3671954" y="38605"/>
                      <a:pt x="3671954" y="86226"/>
                    </a:cubicBezTo>
                    <a:lnTo>
                      <a:pt x="3671954" y="979743"/>
                    </a:lnTo>
                    <a:cubicBezTo>
                      <a:pt x="3671954" y="1027364"/>
                      <a:pt x="3633349" y="1065969"/>
                      <a:pt x="3585728" y="1065969"/>
                    </a:cubicBezTo>
                    <a:lnTo>
                      <a:pt x="86226" y="1065969"/>
                    </a:lnTo>
                    <a:cubicBezTo>
                      <a:pt x="38605" y="1065969"/>
                      <a:pt x="0" y="1027364"/>
                      <a:pt x="0" y="979743"/>
                    </a:cubicBezTo>
                    <a:lnTo>
                      <a:pt x="0" y="872335"/>
                    </a:lnTo>
                    <a:lnTo>
                      <a:pt x="269558" y="598340"/>
                    </a:lnTo>
                    <a:cubicBezTo>
                      <a:pt x="307933" y="559334"/>
                      <a:pt x="307421" y="496604"/>
                      <a:pt x="268414" y="458229"/>
                    </a:cubicBezTo>
                    <a:lnTo>
                      <a:pt x="0" y="194162"/>
                    </a:lnTo>
                    <a:lnTo>
                      <a:pt x="0" y="86226"/>
                    </a:lnTo>
                    <a:cubicBezTo>
                      <a:pt x="0" y="38605"/>
                      <a:pt x="38605" y="0"/>
                      <a:pt x="86226" y="0"/>
                    </a:cubicBezTo>
                    <a:close/>
                  </a:path>
                </a:pathLst>
              </a:custGeom>
              <a:solidFill>
                <a:schemeClr val="accent1"/>
              </a:solidFill>
              <a:ln w="12700">
                <a:solidFill>
                  <a:schemeClr val="accent2"/>
                </a:solidFill>
              </a:ln>
              <a:effectLst>
                <a:outerShdw blurRad="152400" dist="63500" dir="5400000" algn="t"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86" name="矩形: 圆角 85"/>
              <p:cNvSpPr/>
              <p:nvPr/>
            </p:nvSpPr>
            <p:spPr>
              <a:xfrm rot="18880385">
                <a:off x="2040890" y="2643200"/>
                <a:ext cx="533594" cy="533594"/>
              </a:xfrm>
              <a:prstGeom prst="roundRect">
                <a:avLst/>
              </a:prstGeom>
              <a:solidFill>
                <a:schemeClr val="accent1"/>
              </a:solidFill>
              <a:ln w="12700">
                <a:solidFill>
                  <a:schemeClr val="accent2"/>
                </a:solidFill>
              </a:ln>
              <a:effectLst>
                <a:outerShdw blurRad="152400" dist="63500" dir="5400000" algn="t"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7" name="文本框 86"/>
              <p:cNvSpPr txBox="1"/>
              <p:nvPr/>
            </p:nvSpPr>
            <p:spPr>
              <a:xfrm>
                <a:off x="1870279" y="2762581"/>
                <a:ext cx="869958" cy="307340"/>
              </a:xfrm>
              <a:prstGeom prst="rect">
                <a:avLst/>
              </a:prstGeom>
              <a:noFill/>
            </p:spPr>
            <p:txBody>
              <a:bodyPr wrap="square" lIns="0" tIns="0" rIns="0" bIns="0">
                <a:spAutoFit/>
              </a:bodyPr>
              <a:lstStyle/>
              <a:p>
                <a:pPr algn="ctr"/>
                <a:r>
                  <a:rPr lang="en-US" altLang="zh-CN" sz="2000" b="1" dirty="0">
                    <a:solidFill>
                      <a:schemeClr val="bg1"/>
                    </a:solidFill>
                    <a:latin typeface="微软雅黑" panose="020B0503020204020204" charset="-122"/>
                    <a:ea typeface="微软雅黑" panose="020B0503020204020204" charset="-122"/>
                  </a:rPr>
                  <a:t>35</a:t>
                </a:r>
                <a:endParaRPr lang="zh-CN" altLang="en-US" sz="2000" b="1" dirty="0">
                  <a:solidFill>
                    <a:schemeClr val="bg1"/>
                  </a:solidFill>
                  <a:latin typeface="微软雅黑" panose="020B0503020204020204" charset="-122"/>
                  <a:ea typeface="微软雅黑" panose="020B0503020204020204" charset="-122"/>
                </a:endParaRPr>
              </a:p>
            </p:txBody>
          </p:sp>
          <p:sp>
            <p:nvSpPr>
              <p:cNvPr id="88" name="文本框 87"/>
              <p:cNvSpPr txBox="1"/>
              <p:nvPr/>
            </p:nvSpPr>
            <p:spPr>
              <a:xfrm>
                <a:off x="2894078" y="2699485"/>
                <a:ext cx="2240891" cy="307340"/>
              </a:xfrm>
              <a:prstGeom prst="rect">
                <a:avLst/>
              </a:prstGeom>
              <a:noFill/>
            </p:spPr>
            <p:txBody>
              <a:bodyPr wrap="square" lIns="0" tIns="0" rIns="0" bIns="0">
                <a:spAutoFit/>
              </a:bodyPr>
              <a:lstStyle/>
              <a:p>
                <a:r>
                  <a:rPr lang="zh-CN" altLang="en-US" sz="2000" b="1" dirty="0">
                    <a:solidFill>
                      <a:schemeClr val="bg1"/>
                    </a:solidFill>
                    <a:latin typeface="微软雅黑" panose="020B0503020204020204" charset="-122"/>
                    <a:ea typeface="微软雅黑" panose="020B0503020204020204" charset="-122"/>
                  </a:rPr>
                  <a:t>请求上传</a:t>
                </a:r>
                <a:endParaRPr lang="zh-CN" altLang="en-US" sz="2000" b="1" dirty="0">
                  <a:solidFill>
                    <a:schemeClr val="bg1"/>
                  </a:solidFill>
                  <a:latin typeface="微软雅黑" panose="020B0503020204020204" charset="-122"/>
                  <a:ea typeface="微软雅黑" panose="020B0503020204020204" charset="-122"/>
                </a:endParaRPr>
              </a:p>
            </p:txBody>
          </p:sp>
          <p:sp>
            <p:nvSpPr>
              <p:cNvPr id="89" name="文本框 88"/>
              <p:cNvSpPr txBox="1"/>
              <p:nvPr/>
            </p:nvSpPr>
            <p:spPr>
              <a:xfrm>
                <a:off x="2894078" y="3013734"/>
                <a:ext cx="2374396" cy="184150"/>
              </a:xfrm>
              <a:prstGeom prst="rect">
                <a:avLst/>
              </a:prstGeom>
              <a:noFill/>
            </p:spPr>
            <p:txBody>
              <a:bodyPr wrap="square" lIns="0" tIns="0" rIns="0" bIns="0">
                <a:spAutoFit/>
              </a:bodyPr>
              <a:lstStyle/>
              <a:p>
                <a:pPr>
                  <a:buNone/>
                </a:pPr>
                <a:r>
                  <a:rPr lang="en-US" altLang="zh-CN" sz="1200">
                    <a:solidFill>
                      <a:schemeClr val="bg1"/>
                    </a:solidFill>
                    <a:latin typeface="微软雅黑" panose="020B0503020204020204" charset="-122"/>
                    <a:ea typeface="微软雅黑" panose="020B0503020204020204" charset="-122"/>
                    <a:sym typeface="+mn-ea"/>
                  </a:rPr>
                  <a:t>Request Upload</a:t>
                </a:r>
                <a:endParaRPr lang="en-US" altLang="zh-CN" sz="1200" dirty="0">
                  <a:solidFill>
                    <a:schemeClr val="bg1"/>
                  </a:solidFill>
                  <a:latin typeface="微软雅黑" panose="020B0503020204020204" charset="-122"/>
                  <a:ea typeface="微软雅黑" panose="020B0503020204020204" charset="-122"/>
                  <a:sym typeface="+mn-ea"/>
                </a:endParaRPr>
              </a:p>
            </p:txBody>
          </p:sp>
        </p:grpSp>
        <p:grpSp>
          <p:nvGrpSpPr>
            <p:cNvPr id="90" name="组合 89"/>
            <p:cNvGrpSpPr/>
            <p:nvPr/>
          </p:nvGrpSpPr>
          <p:grpSpPr>
            <a:xfrm>
              <a:off x="1870279" y="4038436"/>
              <a:ext cx="4108336" cy="1243475"/>
              <a:chOff x="1870279" y="2403509"/>
              <a:chExt cx="4108336" cy="1243475"/>
            </a:xfrm>
          </p:grpSpPr>
          <p:sp>
            <p:nvSpPr>
              <p:cNvPr id="91" name="圆: 空心 90"/>
              <p:cNvSpPr/>
              <p:nvPr/>
            </p:nvSpPr>
            <p:spPr>
              <a:xfrm>
                <a:off x="5401989" y="3070358"/>
                <a:ext cx="576626" cy="576626"/>
              </a:xfrm>
              <a:prstGeom prst="donut">
                <a:avLst>
                  <a:gd name="adj" fmla="val 1079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sp>
            <p:nvSpPr>
              <p:cNvPr id="92" name="任意多边形: 形状 91"/>
              <p:cNvSpPr/>
              <p:nvPr/>
            </p:nvSpPr>
            <p:spPr>
              <a:xfrm>
                <a:off x="2476919" y="2403509"/>
                <a:ext cx="3291422" cy="1025923"/>
              </a:xfrm>
              <a:custGeom>
                <a:avLst/>
                <a:gdLst>
                  <a:gd name="connsiteX0" fmla="*/ 86226 w 3671954"/>
                  <a:gd name="connsiteY0" fmla="*/ 0 h 1065969"/>
                  <a:gd name="connsiteX1" fmla="*/ 3585728 w 3671954"/>
                  <a:gd name="connsiteY1" fmla="*/ 0 h 1065969"/>
                  <a:gd name="connsiteX2" fmla="*/ 3671954 w 3671954"/>
                  <a:gd name="connsiteY2" fmla="*/ 86226 h 1065969"/>
                  <a:gd name="connsiteX3" fmla="*/ 3671954 w 3671954"/>
                  <a:gd name="connsiteY3" fmla="*/ 979743 h 1065969"/>
                  <a:gd name="connsiteX4" fmla="*/ 3585728 w 3671954"/>
                  <a:gd name="connsiteY4" fmla="*/ 1065969 h 1065969"/>
                  <a:gd name="connsiteX5" fmla="*/ 86226 w 3671954"/>
                  <a:gd name="connsiteY5" fmla="*/ 1065969 h 1065969"/>
                  <a:gd name="connsiteX6" fmla="*/ 0 w 3671954"/>
                  <a:gd name="connsiteY6" fmla="*/ 979743 h 1065969"/>
                  <a:gd name="connsiteX7" fmla="*/ 0 w 3671954"/>
                  <a:gd name="connsiteY7" fmla="*/ 872335 h 1065969"/>
                  <a:gd name="connsiteX8" fmla="*/ 269558 w 3671954"/>
                  <a:gd name="connsiteY8" fmla="*/ 598340 h 1065969"/>
                  <a:gd name="connsiteX9" fmla="*/ 268414 w 3671954"/>
                  <a:gd name="connsiteY9" fmla="*/ 458229 h 1065969"/>
                  <a:gd name="connsiteX10" fmla="*/ 0 w 3671954"/>
                  <a:gd name="connsiteY10" fmla="*/ 194162 h 1065969"/>
                  <a:gd name="connsiteX11" fmla="*/ 0 w 3671954"/>
                  <a:gd name="connsiteY11" fmla="*/ 86226 h 1065969"/>
                  <a:gd name="connsiteX12" fmla="*/ 86226 w 3671954"/>
                  <a:gd name="connsiteY12" fmla="*/ 0 h 1065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71954" h="1065969">
                    <a:moveTo>
                      <a:pt x="86226" y="0"/>
                    </a:moveTo>
                    <a:lnTo>
                      <a:pt x="3585728" y="0"/>
                    </a:lnTo>
                    <a:cubicBezTo>
                      <a:pt x="3633349" y="0"/>
                      <a:pt x="3671954" y="38605"/>
                      <a:pt x="3671954" y="86226"/>
                    </a:cubicBezTo>
                    <a:lnTo>
                      <a:pt x="3671954" y="979743"/>
                    </a:lnTo>
                    <a:cubicBezTo>
                      <a:pt x="3671954" y="1027364"/>
                      <a:pt x="3633349" y="1065969"/>
                      <a:pt x="3585728" y="1065969"/>
                    </a:cubicBezTo>
                    <a:lnTo>
                      <a:pt x="86226" y="1065969"/>
                    </a:lnTo>
                    <a:cubicBezTo>
                      <a:pt x="38605" y="1065969"/>
                      <a:pt x="0" y="1027364"/>
                      <a:pt x="0" y="979743"/>
                    </a:cubicBezTo>
                    <a:lnTo>
                      <a:pt x="0" y="872335"/>
                    </a:lnTo>
                    <a:lnTo>
                      <a:pt x="269558" y="598340"/>
                    </a:lnTo>
                    <a:cubicBezTo>
                      <a:pt x="307933" y="559334"/>
                      <a:pt x="307421" y="496604"/>
                      <a:pt x="268414" y="458229"/>
                    </a:cubicBezTo>
                    <a:lnTo>
                      <a:pt x="0" y="194162"/>
                    </a:lnTo>
                    <a:lnTo>
                      <a:pt x="0" y="86226"/>
                    </a:lnTo>
                    <a:cubicBezTo>
                      <a:pt x="0" y="38605"/>
                      <a:pt x="38605" y="0"/>
                      <a:pt x="86226" y="0"/>
                    </a:cubicBezTo>
                    <a:close/>
                  </a:path>
                </a:pathLst>
              </a:custGeom>
              <a:solidFill>
                <a:schemeClr val="accent1"/>
              </a:solidFill>
              <a:ln w="12700">
                <a:solidFill>
                  <a:schemeClr val="accent2"/>
                </a:solidFill>
              </a:ln>
              <a:effectLst>
                <a:outerShdw blurRad="152400" dist="63500" dir="5400000" algn="t"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93" name="矩形: 圆角 92"/>
              <p:cNvSpPr/>
              <p:nvPr/>
            </p:nvSpPr>
            <p:spPr>
              <a:xfrm rot="18880385">
                <a:off x="2040890" y="2643200"/>
                <a:ext cx="533594" cy="533594"/>
              </a:xfrm>
              <a:prstGeom prst="roundRect">
                <a:avLst/>
              </a:prstGeom>
              <a:solidFill>
                <a:schemeClr val="accent1"/>
              </a:solidFill>
              <a:ln w="12700">
                <a:solidFill>
                  <a:schemeClr val="accent2"/>
                </a:solidFill>
              </a:ln>
              <a:effectLst>
                <a:outerShdw blurRad="152400" dist="63500" dir="5400000" algn="t"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4" name="文本框 93"/>
              <p:cNvSpPr txBox="1"/>
              <p:nvPr/>
            </p:nvSpPr>
            <p:spPr>
              <a:xfrm>
                <a:off x="1870279" y="2762581"/>
                <a:ext cx="869958" cy="307340"/>
              </a:xfrm>
              <a:prstGeom prst="rect">
                <a:avLst/>
              </a:prstGeom>
              <a:noFill/>
            </p:spPr>
            <p:txBody>
              <a:bodyPr wrap="square" lIns="0" tIns="0" rIns="0" bIns="0">
                <a:spAutoFit/>
              </a:bodyPr>
              <a:lstStyle/>
              <a:p>
                <a:pPr algn="ctr"/>
                <a:r>
                  <a:rPr lang="en-US" altLang="zh-CN" sz="2000" b="1" dirty="0">
                    <a:solidFill>
                      <a:schemeClr val="bg1"/>
                    </a:solidFill>
                    <a:latin typeface="微软雅黑" panose="020B0503020204020204" charset="-122"/>
                    <a:ea typeface="微软雅黑" panose="020B0503020204020204" charset="-122"/>
                  </a:rPr>
                  <a:t>36</a:t>
                </a:r>
                <a:endParaRPr lang="zh-CN" altLang="en-US" sz="2000" b="1" dirty="0">
                  <a:solidFill>
                    <a:schemeClr val="bg1"/>
                  </a:solidFill>
                  <a:latin typeface="微软雅黑" panose="020B0503020204020204" charset="-122"/>
                  <a:ea typeface="微软雅黑" panose="020B0503020204020204" charset="-122"/>
                </a:endParaRPr>
              </a:p>
            </p:txBody>
          </p:sp>
          <p:sp>
            <p:nvSpPr>
              <p:cNvPr id="95" name="文本框 94"/>
              <p:cNvSpPr txBox="1"/>
              <p:nvPr/>
            </p:nvSpPr>
            <p:spPr>
              <a:xfrm>
                <a:off x="2968081" y="2699485"/>
                <a:ext cx="2240891" cy="307340"/>
              </a:xfrm>
              <a:prstGeom prst="rect">
                <a:avLst/>
              </a:prstGeom>
              <a:noFill/>
            </p:spPr>
            <p:txBody>
              <a:bodyPr wrap="square" lIns="0" tIns="0" rIns="0" bIns="0">
                <a:spAutoFit/>
              </a:bodyPr>
              <a:lstStyle/>
              <a:p>
                <a:r>
                  <a:rPr lang="zh-CN" altLang="en-US" sz="2000" b="1" dirty="0">
                    <a:solidFill>
                      <a:schemeClr val="bg1"/>
                    </a:solidFill>
                    <a:latin typeface="微软雅黑" panose="020B0503020204020204" charset="-122"/>
                    <a:ea typeface="微软雅黑" panose="020B0503020204020204" charset="-122"/>
                  </a:rPr>
                  <a:t>数据传输</a:t>
                </a:r>
                <a:endParaRPr lang="zh-CN" altLang="en-US" sz="2000" b="1" dirty="0">
                  <a:solidFill>
                    <a:schemeClr val="bg1"/>
                  </a:solidFill>
                  <a:latin typeface="微软雅黑" panose="020B0503020204020204" charset="-122"/>
                  <a:ea typeface="微软雅黑" panose="020B0503020204020204" charset="-122"/>
                </a:endParaRPr>
              </a:p>
            </p:txBody>
          </p:sp>
          <p:sp>
            <p:nvSpPr>
              <p:cNvPr id="96" name="文本框 95"/>
              <p:cNvSpPr txBox="1"/>
              <p:nvPr/>
            </p:nvSpPr>
            <p:spPr>
              <a:xfrm>
                <a:off x="2968081" y="3013734"/>
                <a:ext cx="2374396" cy="184150"/>
              </a:xfrm>
              <a:prstGeom prst="rect">
                <a:avLst/>
              </a:prstGeom>
              <a:noFill/>
            </p:spPr>
            <p:txBody>
              <a:bodyPr wrap="square" lIns="0" tIns="0" rIns="0" bIns="0">
                <a:spAutoFit/>
              </a:bodyPr>
              <a:lstStyle/>
              <a:p>
                <a:pPr>
                  <a:buNone/>
                </a:pPr>
                <a:r>
                  <a:rPr lang="en-US" altLang="zh-CN" sz="1200">
                    <a:solidFill>
                      <a:schemeClr val="bg1"/>
                    </a:solidFill>
                    <a:latin typeface="微软雅黑" panose="020B0503020204020204" charset="-122"/>
                    <a:ea typeface="微软雅黑" panose="020B0503020204020204" charset="-122"/>
                    <a:sym typeface="+mn-ea"/>
                  </a:rPr>
                  <a:t>Transfer Data</a:t>
                </a:r>
                <a:endParaRPr lang="en-US" altLang="zh-CN" sz="1200" dirty="0">
                  <a:solidFill>
                    <a:schemeClr val="bg1"/>
                  </a:solidFill>
                  <a:latin typeface="微软雅黑" panose="020B0503020204020204" charset="-122"/>
                  <a:ea typeface="微软雅黑" panose="020B0503020204020204" charset="-122"/>
                  <a:sym typeface="+mn-ea"/>
                </a:endParaRPr>
              </a:p>
            </p:txBody>
          </p:sp>
        </p:grpSp>
        <p:grpSp>
          <p:nvGrpSpPr>
            <p:cNvPr id="97" name="组合 96"/>
            <p:cNvGrpSpPr/>
            <p:nvPr/>
          </p:nvGrpSpPr>
          <p:grpSpPr>
            <a:xfrm>
              <a:off x="6423661" y="4038436"/>
              <a:ext cx="4108336" cy="1243475"/>
              <a:chOff x="1870279" y="2403509"/>
              <a:chExt cx="4108336" cy="1243475"/>
            </a:xfrm>
          </p:grpSpPr>
          <p:sp>
            <p:nvSpPr>
              <p:cNvPr id="98" name="圆: 空心 97"/>
              <p:cNvSpPr/>
              <p:nvPr/>
            </p:nvSpPr>
            <p:spPr>
              <a:xfrm>
                <a:off x="5401989" y="3070358"/>
                <a:ext cx="576626" cy="576626"/>
              </a:xfrm>
              <a:prstGeom prst="donut">
                <a:avLst>
                  <a:gd name="adj" fmla="val 1079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sp>
            <p:nvSpPr>
              <p:cNvPr id="99" name="任意多边形: 形状 98"/>
              <p:cNvSpPr/>
              <p:nvPr/>
            </p:nvSpPr>
            <p:spPr>
              <a:xfrm>
                <a:off x="2476919" y="2403509"/>
                <a:ext cx="3291422" cy="1025923"/>
              </a:xfrm>
              <a:custGeom>
                <a:avLst/>
                <a:gdLst>
                  <a:gd name="connsiteX0" fmla="*/ 86226 w 3671954"/>
                  <a:gd name="connsiteY0" fmla="*/ 0 h 1065969"/>
                  <a:gd name="connsiteX1" fmla="*/ 3585728 w 3671954"/>
                  <a:gd name="connsiteY1" fmla="*/ 0 h 1065969"/>
                  <a:gd name="connsiteX2" fmla="*/ 3671954 w 3671954"/>
                  <a:gd name="connsiteY2" fmla="*/ 86226 h 1065969"/>
                  <a:gd name="connsiteX3" fmla="*/ 3671954 w 3671954"/>
                  <a:gd name="connsiteY3" fmla="*/ 979743 h 1065969"/>
                  <a:gd name="connsiteX4" fmla="*/ 3585728 w 3671954"/>
                  <a:gd name="connsiteY4" fmla="*/ 1065969 h 1065969"/>
                  <a:gd name="connsiteX5" fmla="*/ 86226 w 3671954"/>
                  <a:gd name="connsiteY5" fmla="*/ 1065969 h 1065969"/>
                  <a:gd name="connsiteX6" fmla="*/ 0 w 3671954"/>
                  <a:gd name="connsiteY6" fmla="*/ 979743 h 1065969"/>
                  <a:gd name="connsiteX7" fmla="*/ 0 w 3671954"/>
                  <a:gd name="connsiteY7" fmla="*/ 872335 h 1065969"/>
                  <a:gd name="connsiteX8" fmla="*/ 269558 w 3671954"/>
                  <a:gd name="connsiteY8" fmla="*/ 598340 h 1065969"/>
                  <a:gd name="connsiteX9" fmla="*/ 268414 w 3671954"/>
                  <a:gd name="connsiteY9" fmla="*/ 458229 h 1065969"/>
                  <a:gd name="connsiteX10" fmla="*/ 0 w 3671954"/>
                  <a:gd name="connsiteY10" fmla="*/ 194162 h 1065969"/>
                  <a:gd name="connsiteX11" fmla="*/ 0 w 3671954"/>
                  <a:gd name="connsiteY11" fmla="*/ 86226 h 1065969"/>
                  <a:gd name="connsiteX12" fmla="*/ 86226 w 3671954"/>
                  <a:gd name="connsiteY12" fmla="*/ 0 h 1065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71954" h="1065969">
                    <a:moveTo>
                      <a:pt x="86226" y="0"/>
                    </a:moveTo>
                    <a:lnTo>
                      <a:pt x="3585728" y="0"/>
                    </a:lnTo>
                    <a:cubicBezTo>
                      <a:pt x="3633349" y="0"/>
                      <a:pt x="3671954" y="38605"/>
                      <a:pt x="3671954" y="86226"/>
                    </a:cubicBezTo>
                    <a:lnTo>
                      <a:pt x="3671954" y="979743"/>
                    </a:lnTo>
                    <a:cubicBezTo>
                      <a:pt x="3671954" y="1027364"/>
                      <a:pt x="3633349" y="1065969"/>
                      <a:pt x="3585728" y="1065969"/>
                    </a:cubicBezTo>
                    <a:lnTo>
                      <a:pt x="86226" y="1065969"/>
                    </a:lnTo>
                    <a:cubicBezTo>
                      <a:pt x="38605" y="1065969"/>
                      <a:pt x="0" y="1027364"/>
                      <a:pt x="0" y="979743"/>
                    </a:cubicBezTo>
                    <a:lnTo>
                      <a:pt x="0" y="872335"/>
                    </a:lnTo>
                    <a:lnTo>
                      <a:pt x="269558" y="598340"/>
                    </a:lnTo>
                    <a:cubicBezTo>
                      <a:pt x="307933" y="559334"/>
                      <a:pt x="307421" y="496604"/>
                      <a:pt x="268414" y="458229"/>
                    </a:cubicBezTo>
                    <a:lnTo>
                      <a:pt x="0" y="194162"/>
                    </a:lnTo>
                    <a:lnTo>
                      <a:pt x="0" y="86226"/>
                    </a:lnTo>
                    <a:cubicBezTo>
                      <a:pt x="0" y="38605"/>
                      <a:pt x="38605" y="0"/>
                      <a:pt x="86226" y="0"/>
                    </a:cubicBezTo>
                    <a:close/>
                  </a:path>
                </a:pathLst>
              </a:custGeom>
              <a:solidFill>
                <a:schemeClr val="accent1"/>
              </a:solidFill>
              <a:ln w="12700">
                <a:solidFill>
                  <a:schemeClr val="accent2"/>
                </a:solidFill>
              </a:ln>
              <a:effectLst>
                <a:outerShdw blurRad="152400" dist="63500" dir="5400000" algn="t"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100" name="矩形: 圆角 99"/>
              <p:cNvSpPr/>
              <p:nvPr/>
            </p:nvSpPr>
            <p:spPr>
              <a:xfrm rot="18880385">
                <a:off x="2040890" y="2643200"/>
                <a:ext cx="533594" cy="533594"/>
              </a:xfrm>
              <a:prstGeom prst="roundRect">
                <a:avLst/>
              </a:prstGeom>
              <a:solidFill>
                <a:schemeClr val="accent1"/>
              </a:solidFill>
              <a:ln w="12700">
                <a:solidFill>
                  <a:schemeClr val="accent2"/>
                </a:solidFill>
              </a:ln>
              <a:effectLst>
                <a:outerShdw blurRad="152400" dist="63500" dir="5400000" algn="t"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1" name="文本框 100"/>
              <p:cNvSpPr txBox="1"/>
              <p:nvPr/>
            </p:nvSpPr>
            <p:spPr>
              <a:xfrm>
                <a:off x="1870279" y="2762581"/>
                <a:ext cx="869958" cy="307340"/>
              </a:xfrm>
              <a:prstGeom prst="rect">
                <a:avLst/>
              </a:prstGeom>
              <a:noFill/>
            </p:spPr>
            <p:txBody>
              <a:bodyPr wrap="square" lIns="0" tIns="0" rIns="0" bIns="0">
                <a:spAutoFit/>
              </a:bodyPr>
              <a:lstStyle/>
              <a:p>
                <a:pPr algn="ctr"/>
                <a:r>
                  <a:rPr lang="en-US" altLang="zh-CN" sz="2000" b="1" dirty="0">
                    <a:solidFill>
                      <a:schemeClr val="bg1"/>
                    </a:solidFill>
                    <a:latin typeface="微软雅黑" panose="020B0503020204020204" charset="-122"/>
                    <a:ea typeface="微软雅黑" panose="020B0503020204020204" charset="-122"/>
                  </a:rPr>
                  <a:t>37</a:t>
                </a:r>
                <a:endParaRPr lang="zh-CN" altLang="en-US" sz="2000" b="1" dirty="0">
                  <a:solidFill>
                    <a:schemeClr val="bg1"/>
                  </a:solidFill>
                  <a:latin typeface="微软雅黑" panose="020B0503020204020204" charset="-122"/>
                  <a:ea typeface="微软雅黑" panose="020B0503020204020204" charset="-122"/>
                </a:endParaRPr>
              </a:p>
            </p:txBody>
          </p:sp>
          <p:sp>
            <p:nvSpPr>
              <p:cNvPr id="102" name="文本框 101"/>
              <p:cNvSpPr txBox="1"/>
              <p:nvPr/>
            </p:nvSpPr>
            <p:spPr>
              <a:xfrm>
                <a:off x="2906778" y="2699485"/>
                <a:ext cx="2240891" cy="615315"/>
              </a:xfrm>
              <a:prstGeom prst="rect">
                <a:avLst/>
              </a:prstGeom>
              <a:noFill/>
            </p:spPr>
            <p:txBody>
              <a:bodyPr wrap="square" lIns="0" tIns="0" rIns="0" bIns="0">
                <a:spAutoFit/>
              </a:bodyPr>
              <a:lstStyle/>
              <a:p>
                <a:r>
                  <a:rPr lang="zh-CN" altLang="en-US" sz="2000" b="1" dirty="0">
                    <a:solidFill>
                      <a:schemeClr val="bg1"/>
                    </a:solidFill>
                    <a:latin typeface="微软雅黑" panose="020B0503020204020204" charset="-122"/>
                    <a:ea typeface="微软雅黑" panose="020B0503020204020204" charset="-122"/>
                  </a:rPr>
                  <a:t>请求退出传输</a:t>
                </a:r>
                <a:endParaRPr lang="zh-CN" altLang="en-US" sz="2000" b="1" dirty="0">
                  <a:solidFill>
                    <a:schemeClr val="bg1"/>
                  </a:solidFill>
                  <a:latin typeface="微软雅黑" panose="020B0503020204020204" charset="-122"/>
                  <a:ea typeface="微软雅黑" panose="020B0503020204020204" charset="-122"/>
                </a:endParaRPr>
              </a:p>
              <a:p>
                <a:endParaRPr lang="zh-CN" altLang="en-US" sz="2000" b="1" dirty="0">
                  <a:solidFill>
                    <a:schemeClr val="bg1"/>
                  </a:solidFill>
                  <a:latin typeface="微软雅黑" panose="020B0503020204020204" charset="-122"/>
                  <a:ea typeface="微软雅黑" panose="020B0503020204020204" charset="-122"/>
                </a:endParaRPr>
              </a:p>
            </p:txBody>
          </p:sp>
          <p:sp>
            <p:nvSpPr>
              <p:cNvPr id="103" name="文本框 102"/>
              <p:cNvSpPr txBox="1"/>
              <p:nvPr/>
            </p:nvSpPr>
            <p:spPr>
              <a:xfrm>
                <a:off x="2906778" y="3013734"/>
                <a:ext cx="2374396" cy="184150"/>
              </a:xfrm>
              <a:prstGeom prst="rect">
                <a:avLst/>
              </a:prstGeom>
              <a:noFill/>
            </p:spPr>
            <p:txBody>
              <a:bodyPr wrap="square" lIns="0" tIns="0" rIns="0" bIns="0">
                <a:spAutoFit/>
              </a:bodyPr>
              <a:lstStyle/>
              <a:p>
                <a:pPr>
                  <a:buNone/>
                </a:pPr>
                <a:r>
                  <a:rPr lang="en-US" altLang="zh-CN" sz="1200">
                    <a:solidFill>
                      <a:schemeClr val="bg1"/>
                    </a:solidFill>
                    <a:latin typeface="微软雅黑" panose="020B0503020204020204" charset="-122"/>
                    <a:ea typeface="微软雅黑" panose="020B0503020204020204" charset="-122"/>
                    <a:sym typeface="+mn-ea"/>
                  </a:rPr>
                  <a:t>Rrquest Transfer Exit</a:t>
                </a:r>
                <a:endParaRPr lang="en-US" altLang="zh-CN" sz="1200" dirty="0">
                  <a:solidFill>
                    <a:schemeClr val="bg1"/>
                  </a:solidFill>
                  <a:latin typeface="微软雅黑" panose="020B0503020204020204" charset="-122"/>
                  <a:ea typeface="微软雅黑" panose="020B0503020204020204" charset="-122"/>
                  <a:sym typeface="+mn-ea"/>
                </a:endParaRPr>
              </a:p>
            </p:txBody>
          </p:sp>
        </p:grpSp>
      </p:grpSp>
      <p:grpSp>
        <p:nvGrpSpPr>
          <p:cNvPr id="107" name="组合 106"/>
          <p:cNvGrpSpPr/>
          <p:nvPr/>
        </p:nvGrpSpPr>
        <p:grpSpPr>
          <a:xfrm>
            <a:off x="638764" y="5769051"/>
            <a:ext cx="460980" cy="435337"/>
            <a:chOff x="-3169920" y="-385784"/>
            <a:chExt cx="608270" cy="574434"/>
          </a:xfrm>
          <a:solidFill>
            <a:schemeClr val="accent1">
              <a:lumMod val="20000"/>
              <a:lumOff val="80000"/>
            </a:schemeClr>
          </a:solidFill>
        </p:grpSpPr>
        <p:grpSp>
          <p:nvGrpSpPr>
            <p:cNvPr id="108" name="组合 107"/>
            <p:cNvGrpSpPr/>
            <p:nvPr/>
          </p:nvGrpSpPr>
          <p:grpSpPr>
            <a:xfrm>
              <a:off x="-3169920" y="-385784"/>
              <a:ext cx="608270" cy="133461"/>
              <a:chOff x="-3169920" y="-385784"/>
              <a:chExt cx="608270" cy="133461"/>
            </a:xfrm>
            <a:grpFill/>
          </p:grpSpPr>
          <p:sp>
            <p:nvSpPr>
              <p:cNvPr id="117" name="椭圆 116"/>
              <p:cNvSpPr/>
              <p:nvPr/>
            </p:nvSpPr>
            <p:spPr>
              <a:xfrm>
                <a:off x="-3169920"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椭圆 117"/>
              <p:cNvSpPr/>
              <p:nvPr/>
            </p:nvSpPr>
            <p:spPr>
              <a:xfrm>
                <a:off x="-2932515"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椭圆 118"/>
              <p:cNvSpPr/>
              <p:nvPr/>
            </p:nvSpPr>
            <p:spPr>
              <a:xfrm>
                <a:off x="-2695111"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9" name="组合 108"/>
            <p:cNvGrpSpPr/>
            <p:nvPr/>
          </p:nvGrpSpPr>
          <p:grpSpPr>
            <a:xfrm>
              <a:off x="-3169920" y="-165297"/>
              <a:ext cx="608270" cy="133461"/>
              <a:chOff x="-3169920" y="-385784"/>
              <a:chExt cx="608270" cy="133461"/>
            </a:xfrm>
            <a:grpFill/>
          </p:grpSpPr>
          <p:sp>
            <p:nvSpPr>
              <p:cNvPr id="114" name="椭圆 113"/>
              <p:cNvSpPr/>
              <p:nvPr/>
            </p:nvSpPr>
            <p:spPr>
              <a:xfrm>
                <a:off x="-3169920"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椭圆 114"/>
              <p:cNvSpPr/>
              <p:nvPr/>
            </p:nvSpPr>
            <p:spPr>
              <a:xfrm>
                <a:off x="-2932515"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15"/>
              <p:cNvSpPr/>
              <p:nvPr/>
            </p:nvSpPr>
            <p:spPr>
              <a:xfrm>
                <a:off x="-2695111"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0" name="组合 109"/>
            <p:cNvGrpSpPr/>
            <p:nvPr/>
          </p:nvGrpSpPr>
          <p:grpSpPr>
            <a:xfrm>
              <a:off x="-3169920" y="55189"/>
              <a:ext cx="608270" cy="133461"/>
              <a:chOff x="-3169920" y="-385784"/>
              <a:chExt cx="608270" cy="133461"/>
            </a:xfrm>
            <a:grpFill/>
          </p:grpSpPr>
          <p:sp>
            <p:nvSpPr>
              <p:cNvPr id="111" name="椭圆 110"/>
              <p:cNvSpPr/>
              <p:nvPr/>
            </p:nvSpPr>
            <p:spPr>
              <a:xfrm>
                <a:off x="-3169920"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椭圆 111"/>
              <p:cNvSpPr/>
              <p:nvPr/>
            </p:nvSpPr>
            <p:spPr>
              <a:xfrm>
                <a:off x="-2932515"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p:cNvSpPr/>
              <p:nvPr/>
            </p:nvSpPr>
            <p:spPr>
              <a:xfrm>
                <a:off x="-2695111"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21" name="等腰三角形 120"/>
          <p:cNvSpPr/>
          <p:nvPr/>
        </p:nvSpPr>
        <p:spPr>
          <a:xfrm rot="10800000">
            <a:off x="1571411" y="733615"/>
            <a:ext cx="208988" cy="18016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等腰三角形 121"/>
          <p:cNvSpPr/>
          <p:nvPr/>
        </p:nvSpPr>
        <p:spPr>
          <a:xfrm rot="10800000">
            <a:off x="1558050" y="761573"/>
            <a:ext cx="167043" cy="144003"/>
          </a:xfrm>
          <a:prstGeom prst="triangle">
            <a:avLst/>
          </a:prstGeom>
          <a:no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圆: 空心 90"/>
          <p:cNvSpPr/>
          <p:nvPr/>
        </p:nvSpPr>
        <p:spPr>
          <a:xfrm>
            <a:off x="5805592" y="5382397"/>
            <a:ext cx="576626" cy="576626"/>
          </a:xfrm>
          <a:prstGeom prst="donut">
            <a:avLst>
              <a:gd name="adj" fmla="val 1079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accent1"/>
              </a:solidFill>
            </a:endParaRPr>
          </a:p>
        </p:txBody>
      </p:sp>
      <p:sp>
        <p:nvSpPr>
          <p:cNvPr id="12" name="任意多边形: 形状 91"/>
          <p:cNvSpPr/>
          <p:nvPr/>
        </p:nvSpPr>
        <p:spPr>
          <a:xfrm>
            <a:off x="2880522" y="4715548"/>
            <a:ext cx="3291422" cy="1025923"/>
          </a:xfrm>
          <a:custGeom>
            <a:avLst/>
            <a:gdLst>
              <a:gd name="connsiteX0" fmla="*/ 86226 w 3671954"/>
              <a:gd name="connsiteY0" fmla="*/ 0 h 1065969"/>
              <a:gd name="connsiteX1" fmla="*/ 3585728 w 3671954"/>
              <a:gd name="connsiteY1" fmla="*/ 0 h 1065969"/>
              <a:gd name="connsiteX2" fmla="*/ 3671954 w 3671954"/>
              <a:gd name="connsiteY2" fmla="*/ 86226 h 1065969"/>
              <a:gd name="connsiteX3" fmla="*/ 3671954 w 3671954"/>
              <a:gd name="connsiteY3" fmla="*/ 979743 h 1065969"/>
              <a:gd name="connsiteX4" fmla="*/ 3585728 w 3671954"/>
              <a:gd name="connsiteY4" fmla="*/ 1065969 h 1065969"/>
              <a:gd name="connsiteX5" fmla="*/ 86226 w 3671954"/>
              <a:gd name="connsiteY5" fmla="*/ 1065969 h 1065969"/>
              <a:gd name="connsiteX6" fmla="*/ 0 w 3671954"/>
              <a:gd name="connsiteY6" fmla="*/ 979743 h 1065969"/>
              <a:gd name="connsiteX7" fmla="*/ 0 w 3671954"/>
              <a:gd name="connsiteY7" fmla="*/ 872335 h 1065969"/>
              <a:gd name="connsiteX8" fmla="*/ 269558 w 3671954"/>
              <a:gd name="connsiteY8" fmla="*/ 598340 h 1065969"/>
              <a:gd name="connsiteX9" fmla="*/ 268414 w 3671954"/>
              <a:gd name="connsiteY9" fmla="*/ 458229 h 1065969"/>
              <a:gd name="connsiteX10" fmla="*/ 0 w 3671954"/>
              <a:gd name="connsiteY10" fmla="*/ 194162 h 1065969"/>
              <a:gd name="connsiteX11" fmla="*/ 0 w 3671954"/>
              <a:gd name="connsiteY11" fmla="*/ 86226 h 1065969"/>
              <a:gd name="connsiteX12" fmla="*/ 86226 w 3671954"/>
              <a:gd name="connsiteY12" fmla="*/ 0 h 1065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71954" h="1065969">
                <a:moveTo>
                  <a:pt x="86226" y="0"/>
                </a:moveTo>
                <a:lnTo>
                  <a:pt x="3585728" y="0"/>
                </a:lnTo>
                <a:cubicBezTo>
                  <a:pt x="3633349" y="0"/>
                  <a:pt x="3671954" y="38605"/>
                  <a:pt x="3671954" y="86226"/>
                </a:cubicBezTo>
                <a:lnTo>
                  <a:pt x="3671954" y="979743"/>
                </a:lnTo>
                <a:cubicBezTo>
                  <a:pt x="3671954" y="1027364"/>
                  <a:pt x="3633349" y="1065969"/>
                  <a:pt x="3585728" y="1065969"/>
                </a:cubicBezTo>
                <a:lnTo>
                  <a:pt x="86226" y="1065969"/>
                </a:lnTo>
                <a:cubicBezTo>
                  <a:pt x="38605" y="1065969"/>
                  <a:pt x="0" y="1027364"/>
                  <a:pt x="0" y="979743"/>
                </a:cubicBezTo>
                <a:lnTo>
                  <a:pt x="0" y="872335"/>
                </a:lnTo>
                <a:lnTo>
                  <a:pt x="269558" y="598340"/>
                </a:lnTo>
                <a:cubicBezTo>
                  <a:pt x="307933" y="559334"/>
                  <a:pt x="307421" y="496604"/>
                  <a:pt x="268414" y="458229"/>
                </a:cubicBezTo>
                <a:lnTo>
                  <a:pt x="0" y="194162"/>
                </a:lnTo>
                <a:lnTo>
                  <a:pt x="0" y="86226"/>
                </a:lnTo>
                <a:cubicBezTo>
                  <a:pt x="0" y="38605"/>
                  <a:pt x="38605" y="0"/>
                  <a:pt x="86226" y="0"/>
                </a:cubicBezTo>
                <a:close/>
              </a:path>
            </a:pathLst>
          </a:custGeom>
          <a:solidFill>
            <a:schemeClr val="accent1"/>
          </a:solidFill>
          <a:ln w="12700">
            <a:solidFill>
              <a:schemeClr val="accent2"/>
            </a:solidFill>
          </a:ln>
          <a:effectLst>
            <a:outerShdw blurRad="152400" dist="63500" dir="5400000" algn="t"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dirty="0"/>
          </a:p>
        </p:txBody>
      </p:sp>
      <p:sp>
        <p:nvSpPr>
          <p:cNvPr id="13" name="矩形: 圆角 92"/>
          <p:cNvSpPr/>
          <p:nvPr/>
        </p:nvSpPr>
        <p:spPr>
          <a:xfrm rot="18880385">
            <a:off x="2444493" y="4955239"/>
            <a:ext cx="533594" cy="533594"/>
          </a:xfrm>
          <a:prstGeom prst="roundRect">
            <a:avLst/>
          </a:prstGeom>
          <a:solidFill>
            <a:schemeClr val="accent1"/>
          </a:solidFill>
          <a:ln w="12700">
            <a:solidFill>
              <a:schemeClr val="accent2"/>
            </a:solidFill>
          </a:ln>
          <a:effectLst>
            <a:outerShdw blurRad="152400" dist="63500" dir="5400000" algn="t"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4" name="文本框 13"/>
          <p:cNvSpPr txBox="1"/>
          <p:nvPr/>
        </p:nvSpPr>
        <p:spPr>
          <a:xfrm>
            <a:off x="2273882" y="5074620"/>
            <a:ext cx="869958" cy="307340"/>
          </a:xfrm>
          <a:prstGeom prst="rect">
            <a:avLst/>
          </a:prstGeom>
          <a:noFill/>
        </p:spPr>
        <p:txBody>
          <a:bodyPr wrap="square" lIns="0" tIns="0" rIns="0" bIns="0">
            <a:spAutoFit/>
          </a:bodyPr>
          <a:p>
            <a:pPr algn="ctr"/>
            <a:r>
              <a:rPr lang="en-US" altLang="zh-CN" sz="2000" b="1" dirty="0">
                <a:solidFill>
                  <a:schemeClr val="bg1"/>
                </a:solidFill>
                <a:latin typeface="微软雅黑" panose="020B0503020204020204" charset="-122"/>
                <a:ea typeface="微软雅黑" panose="020B0503020204020204" charset="-122"/>
              </a:rPr>
              <a:t>38</a:t>
            </a:r>
            <a:endParaRPr lang="zh-CN" altLang="en-US" sz="2000" b="1" dirty="0">
              <a:solidFill>
                <a:schemeClr val="bg1"/>
              </a:solidFill>
              <a:latin typeface="微软雅黑" panose="020B0503020204020204" charset="-122"/>
              <a:ea typeface="微软雅黑" panose="020B0503020204020204" charset="-122"/>
            </a:endParaRPr>
          </a:p>
        </p:txBody>
      </p:sp>
      <p:sp>
        <p:nvSpPr>
          <p:cNvPr id="15" name="文本框 14"/>
          <p:cNvSpPr txBox="1"/>
          <p:nvPr/>
        </p:nvSpPr>
        <p:spPr>
          <a:xfrm>
            <a:off x="3371684" y="5011524"/>
            <a:ext cx="2240891" cy="307340"/>
          </a:xfrm>
          <a:prstGeom prst="rect">
            <a:avLst/>
          </a:prstGeom>
          <a:noFill/>
        </p:spPr>
        <p:txBody>
          <a:bodyPr wrap="square" lIns="0" tIns="0" rIns="0" bIns="0">
            <a:spAutoFit/>
          </a:bodyPr>
          <a:p>
            <a:r>
              <a:rPr lang="zh-CN" altLang="en-US" sz="2000" b="1" dirty="0">
                <a:solidFill>
                  <a:schemeClr val="bg1"/>
                </a:solidFill>
                <a:latin typeface="微软雅黑" panose="020B0503020204020204" charset="-122"/>
                <a:ea typeface="微软雅黑" panose="020B0503020204020204" charset="-122"/>
              </a:rPr>
              <a:t>请求文件传输</a:t>
            </a:r>
            <a:endParaRPr lang="zh-CN" altLang="en-US" sz="2000" b="1" dirty="0">
              <a:solidFill>
                <a:schemeClr val="bg1"/>
              </a:solidFill>
              <a:latin typeface="微软雅黑" panose="020B0503020204020204" charset="-122"/>
              <a:ea typeface="微软雅黑" panose="020B0503020204020204" charset="-122"/>
            </a:endParaRPr>
          </a:p>
        </p:txBody>
      </p:sp>
      <p:sp>
        <p:nvSpPr>
          <p:cNvPr id="16" name="文本框 15"/>
          <p:cNvSpPr txBox="1"/>
          <p:nvPr/>
        </p:nvSpPr>
        <p:spPr>
          <a:xfrm>
            <a:off x="3371684" y="5363238"/>
            <a:ext cx="2374396" cy="184150"/>
          </a:xfrm>
          <a:prstGeom prst="rect">
            <a:avLst/>
          </a:prstGeom>
          <a:noFill/>
        </p:spPr>
        <p:txBody>
          <a:bodyPr wrap="square" lIns="0" tIns="0" rIns="0" bIns="0">
            <a:spAutoFit/>
          </a:bodyPr>
          <a:p>
            <a:pPr>
              <a:buNone/>
            </a:pPr>
            <a:r>
              <a:rPr lang="en-US" altLang="zh-CN" sz="1200">
                <a:solidFill>
                  <a:schemeClr val="bg1"/>
                </a:solidFill>
                <a:latin typeface="微软雅黑" panose="020B0503020204020204" charset="-122"/>
                <a:ea typeface="微软雅黑" panose="020B0503020204020204" charset="-122"/>
                <a:sym typeface="+mn-ea"/>
              </a:rPr>
              <a:t>Rrquest File Transfer</a:t>
            </a:r>
            <a:endParaRPr lang="en-US" altLang="zh-CN" sz="1200" dirty="0">
              <a:solidFill>
                <a:schemeClr val="bg1"/>
              </a:solidFill>
              <a:latin typeface="微软雅黑" panose="020B0503020204020204" charset="-122"/>
              <a:ea typeface="微软雅黑" panose="020B0503020204020204" charset="-122"/>
              <a:sym typeface="+mn-ea"/>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形状 69"/>
          <p:cNvSpPr/>
          <p:nvPr/>
        </p:nvSpPr>
        <p:spPr>
          <a:xfrm>
            <a:off x="11011372" y="0"/>
            <a:ext cx="1180628" cy="850994"/>
          </a:xfrm>
          <a:custGeom>
            <a:avLst/>
            <a:gdLst>
              <a:gd name="connsiteX0" fmla="*/ 0 w 1180628"/>
              <a:gd name="connsiteY0" fmla="*/ 0 h 850994"/>
              <a:gd name="connsiteX1" fmla="*/ 232365 w 1180628"/>
              <a:gd name="connsiteY1" fmla="*/ 0 h 850994"/>
              <a:gd name="connsiteX2" fmla="*/ 270754 w 1180628"/>
              <a:gd name="connsiteY2" fmla="*/ 123670 h 850994"/>
              <a:gd name="connsiteX3" fmla="*/ 1027090 w 1180628"/>
              <a:gd name="connsiteY3" fmla="*/ 625003 h 850994"/>
              <a:gd name="connsiteX4" fmla="*/ 1111016 w 1180628"/>
              <a:gd name="connsiteY4" fmla="*/ 620765 h 850994"/>
              <a:gd name="connsiteX5" fmla="*/ 1180628 w 1180628"/>
              <a:gd name="connsiteY5" fmla="*/ 610141 h 850994"/>
              <a:gd name="connsiteX6" fmla="*/ 1180628 w 1180628"/>
              <a:gd name="connsiteY6" fmla="*/ 838492 h 850994"/>
              <a:gd name="connsiteX7" fmla="*/ 1134124 w 1180628"/>
              <a:gd name="connsiteY7" fmla="*/ 845590 h 850994"/>
              <a:gd name="connsiteX8" fmla="*/ 1027091 w 1180628"/>
              <a:gd name="connsiteY8" fmla="*/ 850994 h 850994"/>
              <a:gd name="connsiteX9" fmla="*/ 1526 w 1180628"/>
              <a:gd name="connsiteY9" fmla="*/ 15135 h 85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0628" h="850994">
                <a:moveTo>
                  <a:pt x="0" y="0"/>
                </a:moveTo>
                <a:lnTo>
                  <a:pt x="232365" y="0"/>
                </a:lnTo>
                <a:lnTo>
                  <a:pt x="270754" y="123670"/>
                </a:lnTo>
                <a:cubicBezTo>
                  <a:pt x="395364" y="418283"/>
                  <a:pt x="687086" y="625003"/>
                  <a:pt x="1027090" y="625003"/>
                </a:cubicBezTo>
                <a:cubicBezTo>
                  <a:pt x="1055424" y="625003"/>
                  <a:pt x="1083422" y="623568"/>
                  <a:pt x="1111016" y="620765"/>
                </a:cubicBezTo>
                <a:lnTo>
                  <a:pt x="1180628" y="610141"/>
                </a:lnTo>
                <a:lnTo>
                  <a:pt x="1180628" y="838492"/>
                </a:lnTo>
                <a:lnTo>
                  <a:pt x="1134124" y="845590"/>
                </a:lnTo>
                <a:cubicBezTo>
                  <a:pt x="1098932" y="849163"/>
                  <a:pt x="1063225" y="850994"/>
                  <a:pt x="1027091" y="850994"/>
                </a:cubicBezTo>
                <a:cubicBezTo>
                  <a:pt x="521210" y="850994"/>
                  <a:pt x="99139" y="492159"/>
                  <a:pt x="1526" y="1513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grpSp>
        <p:nvGrpSpPr>
          <p:cNvPr id="2" name="组合 1"/>
          <p:cNvGrpSpPr/>
          <p:nvPr/>
        </p:nvGrpSpPr>
        <p:grpSpPr>
          <a:xfrm>
            <a:off x="418780" y="752296"/>
            <a:ext cx="5922645" cy="430530"/>
            <a:chOff x="418780" y="813256"/>
            <a:chExt cx="5922645" cy="430530"/>
          </a:xfrm>
        </p:grpSpPr>
        <p:grpSp>
          <p:nvGrpSpPr>
            <p:cNvPr id="40" name="组合 39"/>
            <p:cNvGrpSpPr/>
            <p:nvPr/>
          </p:nvGrpSpPr>
          <p:grpSpPr>
            <a:xfrm>
              <a:off x="418780" y="825975"/>
              <a:ext cx="483239" cy="405448"/>
              <a:chOff x="11048361" y="5821282"/>
              <a:chExt cx="483239" cy="405448"/>
            </a:xfrm>
          </p:grpSpPr>
          <p:sp>
            <p:nvSpPr>
              <p:cNvPr id="41" name="等腰三角形 40"/>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42" name="等腰三角形 41"/>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43" name="文本框 42"/>
            <p:cNvSpPr txBox="1"/>
            <p:nvPr/>
          </p:nvSpPr>
          <p:spPr>
            <a:xfrm>
              <a:off x="914715" y="813256"/>
              <a:ext cx="5426710" cy="430530"/>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rPr>
                <a:t>主刷写阶段中</a:t>
              </a:r>
              <a:r>
                <a:rPr kumimoji="0" lang="en-US" altLang="zh-CN"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rPr>
                <a:t>-</a:t>
              </a:r>
              <a:r>
                <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rPr>
                <a:t>数据传输</a:t>
              </a:r>
              <a:r>
                <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rPr>
                <a:t>模块</a:t>
              </a: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p:txBody>
        </p:sp>
      </p:grpSp>
      <p:sp>
        <p:nvSpPr>
          <p:cNvPr id="49" name="圆: 空心 48"/>
          <p:cNvSpPr/>
          <p:nvPr/>
        </p:nvSpPr>
        <p:spPr>
          <a:xfrm>
            <a:off x="1065004" y="1371104"/>
            <a:ext cx="734188" cy="734188"/>
          </a:xfrm>
          <a:prstGeom prst="donut">
            <a:avLst>
              <a:gd name="adj" fmla="val 1079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grpSp>
        <p:nvGrpSpPr>
          <p:cNvPr id="139" name="组合 138"/>
          <p:cNvGrpSpPr/>
          <p:nvPr/>
        </p:nvGrpSpPr>
        <p:grpSpPr>
          <a:xfrm>
            <a:off x="3167428" y="5283200"/>
            <a:ext cx="781650" cy="869060"/>
            <a:chOff x="-2814117" y="2660410"/>
            <a:chExt cx="2621280" cy="2621280"/>
          </a:xfrm>
        </p:grpSpPr>
        <p:sp>
          <p:nvSpPr>
            <p:cNvPr id="140" name="矩形 139"/>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141" name="直接连接符 140"/>
            <p:cNvCxnSpPr>
              <a:stCxn id="140" idx="0"/>
              <a:endCxn id="140"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40" idx="1"/>
              <a:endCxn id="140"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23" name="矩形: 圆角 22"/>
          <p:cNvSpPr/>
          <p:nvPr/>
        </p:nvSpPr>
        <p:spPr>
          <a:xfrm>
            <a:off x="1442085" y="1575435"/>
            <a:ext cx="9057640" cy="457708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圆角 25"/>
          <p:cNvSpPr/>
          <p:nvPr/>
        </p:nvSpPr>
        <p:spPr>
          <a:xfrm>
            <a:off x="828040" y="3653155"/>
            <a:ext cx="1208405" cy="478155"/>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微软雅黑" panose="020B0503020204020204" charset="-122"/>
                <a:ea typeface="微软雅黑" panose="020B0503020204020204" charset="-122"/>
              </a:rPr>
              <a:t>数据下载</a:t>
            </a:r>
            <a:endParaRPr lang="zh-CN" altLang="en-US" sz="1600" dirty="0">
              <a:latin typeface="微软雅黑" panose="020B0503020204020204" charset="-122"/>
              <a:ea typeface="微软雅黑" panose="020B0503020204020204" charset="-122"/>
            </a:endParaRPr>
          </a:p>
        </p:txBody>
      </p:sp>
      <p:grpSp>
        <p:nvGrpSpPr>
          <p:cNvPr id="72" name="组合 71"/>
          <p:cNvGrpSpPr/>
          <p:nvPr/>
        </p:nvGrpSpPr>
        <p:grpSpPr>
          <a:xfrm>
            <a:off x="10706945" y="5283200"/>
            <a:ext cx="781650" cy="869060"/>
            <a:chOff x="-2814117" y="2660410"/>
            <a:chExt cx="2621280" cy="2621280"/>
          </a:xfrm>
        </p:grpSpPr>
        <p:sp>
          <p:nvSpPr>
            <p:cNvPr id="84" name="矩形 83"/>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85" name="直接连接符 84"/>
            <p:cNvCxnSpPr>
              <a:stCxn id="84" idx="0"/>
              <a:endCxn id="84"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a:stCxn id="84" idx="1"/>
              <a:endCxn id="84"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10" name="矩形: 圆角 25"/>
          <p:cNvSpPr/>
          <p:nvPr/>
        </p:nvSpPr>
        <p:spPr>
          <a:xfrm>
            <a:off x="3298190" y="1780540"/>
            <a:ext cx="2102485" cy="478155"/>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600" dirty="0">
                <a:latin typeface="微软雅黑" panose="020B0503020204020204" charset="-122"/>
                <a:ea typeface="微软雅黑" panose="020B0503020204020204" charset="-122"/>
              </a:rPr>
              <a:t>0X31-</a:t>
            </a:r>
            <a:r>
              <a:rPr lang="zh-CN" altLang="en-US" sz="1600" dirty="0">
                <a:latin typeface="微软雅黑" panose="020B0503020204020204" charset="-122"/>
                <a:ea typeface="微软雅黑" panose="020B0503020204020204" charset="-122"/>
              </a:rPr>
              <a:t>擦除</a:t>
            </a:r>
            <a:r>
              <a:rPr lang="zh-CN" altLang="en-US" sz="1600" dirty="0">
                <a:latin typeface="微软雅黑" panose="020B0503020204020204" charset="-122"/>
                <a:ea typeface="微软雅黑" panose="020B0503020204020204" charset="-122"/>
              </a:rPr>
              <a:t>数据</a:t>
            </a:r>
            <a:endParaRPr lang="zh-CN" altLang="en-US" sz="1600" dirty="0">
              <a:latin typeface="微软雅黑" panose="020B0503020204020204" charset="-122"/>
              <a:ea typeface="微软雅黑" panose="020B0503020204020204" charset="-122"/>
            </a:endParaRPr>
          </a:p>
        </p:txBody>
      </p:sp>
      <p:sp>
        <p:nvSpPr>
          <p:cNvPr id="11" name="矩形: 圆角 25"/>
          <p:cNvSpPr/>
          <p:nvPr/>
        </p:nvSpPr>
        <p:spPr>
          <a:xfrm>
            <a:off x="3296285" y="2495550"/>
            <a:ext cx="2102485" cy="478155"/>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600" dirty="0">
                <a:latin typeface="微软雅黑" panose="020B0503020204020204" charset="-122"/>
                <a:ea typeface="微软雅黑" panose="020B0503020204020204" charset="-122"/>
              </a:rPr>
              <a:t>0X34-</a:t>
            </a:r>
            <a:r>
              <a:rPr lang="zh-CN" altLang="en-US" sz="1600" dirty="0">
                <a:latin typeface="微软雅黑" panose="020B0503020204020204" charset="-122"/>
                <a:ea typeface="微软雅黑" panose="020B0503020204020204" charset="-122"/>
              </a:rPr>
              <a:t>请求</a:t>
            </a:r>
            <a:r>
              <a:rPr lang="zh-CN" altLang="en-US" sz="1600" dirty="0">
                <a:latin typeface="微软雅黑" panose="020B0503020204020204" charset="-122"/>
                <a:ea typeface="微软雅黑" panose="020B0503020204020204" charset="-122"/>
              </a:rPr>
              <a:t>下载</a:t>
            </a:r>
            <a:endParaRPr lang="zh-CN" altLang="en-US" sz="1600" dirty="0">
              <a:latin typeface="微软雅黑" panose="020B0503020204020204" charset="-122"/>
              <a:ea typeface="微软雅黑" panose="020B0503020204020204" charset="-122"/>
            </a:endParaRPr>
          </a:p>
        </p:txBody>
      </p:sp>
      <p:sp>
        <p:nvSpPr>
          <p:cNvPr id="12" name="矩形: 圆角 25"/>
          <p:cNvSpPr/>
          <p:nvPr/>
        </p:nvSpPr>
        <p:spPr>
          <a:xfrm>
            <a:off x="3296285" y="3947795"/>
            <a:ext cx="2102485" cy="478155"/>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600" dirty="0">
                <a:latin typeface="微软雅黑" panose="020B0503020204020204" charset="-122"/>
                <a:ea typeface="微软雅黑" panose="020B0503020204020204" charset="-122"/>
              </a:rPr>
              <a:t>0X36-</a:t>
            </a:r>
            <a:r>
              <a:rPr lang="zh-CN" altLang="en-US" sz="1600" dirty="0">
                <a:latin typeface="微软雅黑" panose="020B0503020204020204" charset="-122"/>
                <a:ea typeface="微软雅黑" panose="020B0503020204020204" charset="-122"/>
              </a:rPr>
              <a:t>传输</a:t>
            </a:r>
            <a:r>
              <a:rPr lang="zh-CN" altLang="en-US" sz="1600" dirty="0">
                <a:latin typeface="微软雅黑" panose="020B0503020204020204" charset="-122"/>
                <a:ea typeface="微软雅黑" panose="020B0503020204020204" charset="-122"/>
              </a:rPr>
              <a:t>数据</a:t>
            </a:r>
            <a:endParaRPr lang="zh-CN" altLang="en-US" sz="1600" dirty="0">
              <a:latin typeface="微软雅黑" panose="020B0503020204020204" charset="-122"/>
              <a:ea typeface="微软雅黑" panose="020B0503020204020204" charset="-122"/>
            </a:endParaRPr>
          </a:p>
        </p:txBody>
      </p:sp>
      <p:sp>
        <p:nvSpPr>
          <p:cNvPr id="13" name="矩形: 圆角 25"/>
          <p:cNvSpPr/>
          <p:nvPr/>
        </p:nvSpPr>
        <p:spPr>
          <a:xfrm>
            <a:off x="3296285" y="4770120"/>
            <a:ext cx="2102485" cy="478155"/>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600" dirty="0">
                <a:latin typeface="微软雅黑" panose="020B0503020204020204" charset="-122"/>
                <a:ea typeface="微软雅黑" panose="020B0503020204020204" charset="-122"/>
              </a:rPr>
              <a:t>0X37-</a:t>
            </a:r>
            <a:r>
              <a:rPr lang="zh-CN" altLang="en-US" sz="1600" dirty="0">
                <a:latin typeface="微软雅黑" panose="020B0503020204020204" charset="-122"/>
                <a:ea typeface="微软雅黑" panose="020B0503020204020204" charset="-122"/>
              </a:rPr>
              <a:t>请求退出</a:t>
            </a:r>
            <a:r>
              <a:rPr lang="zh-CN" altLang="en-US" sz="1600" dirty="0">
                <a:latin typeface="微软雅黑" panose="020B0503020204020204" charset="-122"/>
                <a:ea typeface="微软雅黑" panose="020B0503020204020204" charset="-122"/>
              </a:rPr>
              <a:t>传输</a:t>
            </a:r>
            <a:endParaRPr lang="zh-CN" altLang="en-US" sz="1600" dirty="0">
              <a:latin typeface="微软雅黑" panose="020B0503020204020204" charset="-122"/>
              <a:ea typeface="微软雅黑" panose="020B0503020204020204" charset="-122"/>
            </a:endParaRPr>
          </a:p>
        </p:txBody>
      </p:sp>
      <p:sp>
        <p:nvSpPr>
          <p:cNvPr id="14" name="矩形: 圆角 25"/>
          <p:cNvSpPr/>
          <p:nvPr/>
        </p:nvSpPr>
        <p:spPr>
          <a:xfrm>
            <a:off x="3296285" y="5505450"/>
            <a:ext cx="2102485" cy="478155"/>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600" dirty="0">
                <a:latin typeface="微软雅黑" panose="020B0503020204020204" charset="-122"/>
                <a:ea typeface="微软雅黑" panose="020B0503020204020204" charset="-122"/>
              </a:rPr>
              <a:t>0X38-</a:t>
            </a:r>
            <a:r>
              <a:rPr lang="zh-CN" altLang="en-US" sz="1600" dirty="0">
                <a:latin typeface="微软雅黑" panose="020B0503020204020204" charset="-122"/>
                <a:ea typeface="微软雅黑" panose="020B0503020204020204" charset="-122"/>
              </a:rPr>
              <a:t>请求文件</a:t>
            </a:r>
            <a:r>
              <a:rPr lang="zh-CN" altLang="en-US" sz="1600" dirty="0">
                <a:latin typeface="微软雅黑" panose="020B0503020204020204" charset="-122"/>
                <a:ea typeface="微软雅黑" panose="020B0503020204020204" charset="-122"/>
              </a:rPr>
              <a:t>传输</a:t>
            </a:r>
            <a:endParaRPr lang="zh-CN" altLang="en-US" sz="1600" dirty="0">
              <a:latin typeface="微软雅黑" panose="020B0503020204020204" charset="-122"/>
              <a:ea typeface="微软雅黑" panose="020B0503020204020204" charset="-122"/>
            </a:endParaRPr>
          </a:p>
        </p:txBody>
      </p:sp>
      <p:sp>
        <p:nvSpPr>
          <p:cNvPr id="15" name="左大括号 14"/>
          <p:cNvSpPr/>
          <p:nvPr/>
        </p:nvSpPr>
        <p:spPr>
          <a:xfrm>
            <a:off x="2455545" y="2038350"/>
            <a:ext cx="225425" cy="375475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6" name="矩形: 圆角 25"/>
          <p:cNvSpPr/>
          <p:nvPr/>
        </p:nvSpPr>
        <p:spPr>
          <a:xfrm>
            <a:off x="3296285" y="3221990"/>
            <a:ext cx="2102485" cy="478155"/>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600" dirty="0">
                <a:latin typeface="微软雅黑" panose="020B0503020204020204" charset="-122"/>
                <a:ea typeface="微软雅黑" panose="020B0503020204020204" charset="-122"/>
              </a:rPr>
              <a:t>0X35-</a:t>
            </a:r>
            <a:r>
              <a:rPr lang="zh-CN" altLang="en-US" sz="1600" dirty="0">
                <a:latin typeface="微软雅黑" panose="020B0503020204020204" charset="-122"/>
                <a:ea typeface="微软雅黑" panose="020B0503020204020204" charset="-122"/>
              </a:rPr>
              <a:t>请求</a:t>
            </a:r>
            <a:r>
              <a:rPr lang="zh-CN" altLang="en-US" sz="1600" dirty="0">
                <a:latin typeface="微软雅黑" panose="020B0503020204020204" charset="-122"/>
                <a:ea typeface="微软雅黑" panose="020B0503020204020204" charset="-122"/>
              </a:rPr>
              <a:t>上传</a:t>
            </a:r>
            <a:endParaRPr lang="zh-CN" altLang="en-US" sz="1600" dirty="0">
              <a:latin typeface="微软雅黑" panose="020B0503020204020204" charset="-122"/>
              <a:ea typeface="微软雅黑" panose="020B0503020204020204" charset="-122"/>
            </a:endParaRPr>
          </a:p>
        </p:txBody>
      </p:sp>
      <p:sp>
        <p:nvSpPr>
          <p:cNvPr id="19" name="文本框 18"/>
          <p:cNvSpPr txBox="1"/>
          <p:nvPr/>
        </p:nvSpPr>
        <p:spPr>
          <a:xfrm>
            <a:off x="5676265" y="2753995"/>
            <a:ext cx="895985" cy="316230"/>
          </a:xfrm>
          <a:prstGeom prst="rect">
            <a:avLst/>
          </a:prstGeom>
          <a:noFill/>
        </p:spPr>
        <p:txBody>
          <a:bodyPr wrap="square" rtlCol="0">
            <a:noAutofit/>
          </a:bodyPr>
          <a:p>
            <a:r>
              <a:rPr lang="zh-CN" altLang="en-US" sz="1400">
                <a:latin typeface="微软雅黑" panose="020B0503020204020204" charset="-122"/>
                <a:ea typeface="微软雅黑" panose="020B0503020204020204" charset="-122"/>
              </a:rPr>
              <a:t>存储</a:t>
            </a:r>
            <a:r>
              <a:rPr lang="zh-CN" altLang="en-US" sz="1400">
                <a:latin typeface="微软雅黑" panose="020B0503020204020204" charset="-122"/>
                <a:ea typeface="微软雅黑" panose="020B0503020204020204" charset="-122"/>
              </a:rPr>
              <a:t>地址</a:t>
            </a:r>
            <a:endParaRPr lang="zh-CN" altLang="en-US" sz="1400">
              <a:latin typeface="微软雅黑" panose="020B0503020204020204" charset="-122"/>
              <a:ea typeface="微软雅黑" panose="020B0503020204020204" charset="-122"/>
            </a:endParaRPr>
          </a:p>
        </p:txBody>
      </p:sp>
      <p:sp>
        <p:nvSpPr>
          <p:cNvPr id="20" name="文本框 19"/>
          <p:cNvSpPr txBox="1"/>
          <p:nvPr/>
        </p:nvSpPr>
        <p:spPr>
          <a:xfrm>
            <a:off x="5676265" y="3109595"/>
            <a:ext cx="1194435" cy="270510"/>
          </a:xfrm>
          <a:prstGeom prst="rect">
            <a:avLst/>
          </a:prstGeom>
          <a:noFill/>
        </p:spPr>
        <p:txBody>
          <a:bodyPr wrap="square" rtlCol="0">
            <a:noAutofit/>
          </a:bodyPr>
          <a:p>
            <a:r>
              <a:rPr lang="zh-CN" altLang="en-US" sz="1400">
                <a:latin typeface="微软雅黑" panose="020B0503020204020204" charset="-122"/>
                <a:ea typeface="微软雅黑" panose="020B0503020204020204" charset="-122"/>
              </a:rPr>
              <a:t>数据量</a:t>
            </a:r>
            <a:r>
              <a:rPr lang="zh-CN" altLang="en-US" sz="1400">
                <a:latin typeface="微软雅黑" panose="020B0503020204020204" charset="-122"/>
                <a:ea typeface="微软雅黑" panose="020B0503020204020204" charset="-122"/>
              </a:rPr>
              <a:t>大小</a:t>
            </a:r>
            <a:endParaRPr lang="zh-CN" altLang="en-US" sz="1400">
              <a:latin typeface="微软雅黑" panose="020B0503020204020204" charset="-122"/>
              <a:ea typeface="微软雅黑" panose="020B0503020204020204" charset="-122"/>
            </a:endParaRPr>
          </a:p>
        </p:txBody>
      </p:sp>
      <p:sp>
        <p:nvSpPr>
          <p:cNvPr id="21" name="左大括号 20"/>
          <p:cNvSpPr/>
          <p:nvPr/>
        </p:nvSpPr>
        <p:spPr>
          <a:xfrm>
            <a:off x="5591175" y="3996690"/>
            <a:ext cx="76200" cy="40386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22" name="文本框 21"/>
          <p:cNvSpPr txBox="1"/>
          <p:nvPr/>
        </p:nvSpPr>
        <p:spPr>
          <a:xfrm>
            <a:off x="5669915" y="3862070"/>
            <a:ext cx="4488180" cy="355600"/>
          </a:xfrm>
          <a:prstGeom prst="rect">
            <a:avLst/>
          </a:prstGeom>
          <a:noFill/>
        </p:spPr>
        <p:txBody>
          <a:bodyPr wrap="square" rtlCol="0">
            <a:noAutofit/>
          </a:bodyPr>
          <a:p>
            <a:r>
              <a:rPr lang="zh-CN" altLang="en-US" sz="1400">
                <a:solidFill>
                  <a:srgbClr val="FF0000"/>
                </a:solidFill>
                <a:highlight>
                  <a:srgbClr val="FFFF00"/>
                </a:highlight>
                <a:latin typeface="微软雅黑" panose="020B0503020204020204" charset="-122"/>
                <a:ea typeface="微软雅黑" panose="020B0503020204020204" charset="-122"/>
              </a:rPr>
              <a:t>下载</a:t>
            </a:r>
            <a:r>
              <a:rPr lang="zh-CN" altLang="en-US" sz="1400">
                <a:latin typeface="微软雅黑" panose="020B0503020204020204" charset="-122"/>
                <a:ea typeface="微软雅黑" panose="020B0503020204020204" charset="-122"/>
              </a:rPr>
              <a:t>流程中，诊断仪</a:t>
            </a:r>
            <a:r>
              <a:rPr lang="zh-CN" altLang="en-US" sz="1400">
                <a:solidFill>
                  <a:srgbClr val="FF0000"/>
                </a:solidFill>
                <a:highlight>
                  <a:srgbClr val="FFFF00"/>
                </a:highlight>
                <a:latin typeface="微软雅黑" panose="020B0503020204020204" charset="-122"/>
                <a:ea typeface="微软雅黑" panose="020B0503020204020204" charset="-122"/>
              </a:rPr>
              <a:t>发送请求</a:t>
            </a:r>
            <a:r>
              <a:rPr lang="zh-CN" altLang="en-US" sz="1400">
                <a:latin typeface="微软雅黑" panose="020B0503020204020204" charset="-122"/>
                <a:ea typeface="微软雅黑" panose="020B0503020204020204" charset="-122"/>
              </a:rPr>
              <a:t>报文中包含</a:t>
            </a:r>
            <a:r>
              <a:rPr lang="zh-CN" altLang="en-US" sz="1400">
                <a:latin typeface="微软雅黑" panose="020B0503020204020204" charset="-122"/>
                <a:ea typeface="微软雅黑" panose="020B0503020204020204" charset="-122"/>
              </a:rPr>
              <a:t>传输数据</a:t>
            </a:r>
            <a:endParaRPr lang="zh-CN" altLang="en-US" sz="1400">
              <a:latin typeface="微软雅黑" panose="020B0503020204020204" charset="-122"/>
              <a:ea typeface="微软雅黑" panose="020B0503020204020204" charset="-122"/>
            </a:endParaRPr>
          </a:p>
        </p:txBody>
      </p:sp>
      <p:sp>
        <p:nvSpPr>
          <p:cNvPr id="24" name="文本框 23"/>
          <p:cNvSpPr txBox="1"/>
          <p:nvPr/>
        </p:nvSpPr>
        <p:spPr>
          <a:xfrm>
            <a:off x="5669915" y="4217670"/>
            <a:ext cx="4344035" cy="300355"/>
          </a:xfrm>
          <a:prstGeom prst="rect">
            <a:avLst/>
          </a:prstGeom>
          <a:noFill/>
        </p:spPr>
        <p:txBody>
          <a:bodyPr wrap="square" rtlCol="0">
            <a:noAutofit/>
          </a:bodyPr>
          <a:p>
            <a:r>
              <a:rPr lang="zh-CN" altLang="en-US" sz="1400">
                <a:solidFill>
                  <a:srgbClr val="FF0000"/>
                </a:solidFill>
                <a:highlight>
                  <a:srgbClr val="FFFF00"/>
                </a:highlight>
                <a:latin typeface="微软雅黑" panose="020B0503020204020204" charset="-122"/>
                <a:ea typeface="微软雅黑" panose="020B0503020204020204" charset="-122"/>
              </a:rPr>
              <a:t>上传</a:t>
            </a:r>
            <a:r>
              <a:rPr lang="zh-CN" altLang="en-US" sz="1400">
                <a:latin typeface="微软雅黑" panose="020B0503020204020204" charset="-122"/>
                <a:ea typeface="微软雅黑" panose="020B0503020204020204" charset="-122"/>
              </a:rPr>
              <a:t>流程中，是</a:t>
            </a:r>
            <a:r>
              <a:rPr lang="en-US" altLang="zh-CN" sz="1400">
                <a:latin typeface="微软雅黑" panose="020B0503020204020204" charset="-122"/>
                <a:ea typeface="微软雅黑" panose="020B0503020204020204" charset="-122"/>
              </a:rPr>
              <a:t>ECU</a:t>
            </a:r>
            <a:r>
              <a:rPr lang="zh-CN" altLang="en-US" sz="1400">
                <a:latin typeface="微软雅黑" panose="020B0503020204020204" charset="-122"/>
                <a:ea typeface="微软雅黑" panose="020B0503020204020204" charset="-122"/>
              </a:rPr>
              <a:t>返回的</a:t>
            </a:r>
            <a:r>
              <a:rPr lang="zh-CN" altLang="en-US" sz="1400">
                <a:solidFill>
                  <a:srgbClr val="FF0000"/>
                </a:solidFill>
                <a:highlight>
                  <a:srgbClr val="FFFF00"/>
                </a:highlight>
                <a:latin typeface="微软雅黑" panose="020B0503020204020204" charset="-122"/>
                <a:ea typeface="微软雅黑" panose="020B0503020204020204" charset="-122"/>
              </a:rPr>
              <a:t>肯定响应</a:t>
            </a:r>
            <a:r>
              <a:rPr lang="zh-CN" altLang="en-US" sz="1400">
                <a:latin typeface="微软雅黑" panose="020B0503020204020204" charset="-122"/>
                <a:ea typeface="微软雅黑" panose="020B0503020204020204" charset="-122"/>
              </a:rPr>
              <a:t>中包含</a:t>
            </a:r>
            <a:r>
              <a:rPr lang="zh-CN" altLang="en-US" sz="1400">
                <a:latin typeface="微软雅黑" panose="020B0503020204020204" charset="-122"/>
                <a:ea typeface="微软雅黑" panose="020B0503020204020204" charset="-122"/>
              </a:rPr>
              <a:t>传输数据</a:t>
            </a:r>
            <a:endParaRPr lang="zh-CN" altLang="en-US" sz="1400">
              <a:latin typeface="微软雅黑" panose="020B0503020204020204" charset="-122"/>
              <a:ea typeface="微软雅黑" panose="020B0503020204020204" charset="-122"/>
            </a:endParaRPr>
          </a:p>
        </p:txBody>
      </p:sp>
      <p:cxnSp>
        <p:nvCxnSpPr>
          <p:cNvPr id="33" name="直接箭头连接符 32"/>
          <p:cNvCxnSpPr>
            <a:stCxn id="11" idx="3"/>
          </p:cNvCxnSpPr>
          <p:nvPr/>
        </p:nvCxnSpPr>
        <p:spPr>
          <a:xfrm>
            <a:off x="5398770" y="2734945"/>
            <a:ext cx="173164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4" name="左大括号 33"/>
          <p:cNvSpPr/>
          <p:nvPr/>
        </p:nvSpPr>
        <p:spPr>
          <a:xfrm>
            <a:off x="5571490" y="2905760"/>
            <a:ext cx="75565" cy="37846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cxnSp>
        <p:nvCxnSpPr>
          <p:cNvPr id="35" name="直接箭头连接符 34"/>
          <p:cNvCxnSpPr/>
          <p:nvPr/>
        </p:nvCxnSpPr>
        <p:spPr>
          <a:xfrm>
            <a:off x="5411470" y="3462020"/>
            <a:ext cx="173164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7120255" y="3307080"/>
            <a:ext cx="2185670" cy="270510"/>
          </a:xfrm>
          <a:prstGeom prst="rect">
            <a:avLst/>
          </a:prstGeom>
          <a:noFill/>
        </p:spPr>
        <p:txBody>
          <a:bodyPr wrap="square" rtlCol="0">
            <a:noAutofit/>
          </a:bodyPr>
          <a:p>
            <a:r>
              <a:rPr lang="zh-CN" altLang="en-US" sz="1400">
                <a:latin typeface="微软雅黑" panose="020B0503020204020204" charset="-122"/>
                <a:ea typeface="微软雅黑" panose="020B0503020204020204" charset="-122"/>
              </a:rPr>
              <a:t>从</a:t>
            </a:r>
            <a:r>
              <a:rPr lang="en-US" altLang="zh-CN" sz="1400">
                <a:latin typeface="微软雅黑" panose="020B0503020204020204" charset="-122"/>
                <a:ea typeface="微软雅黑" panose="020B0503020204020204" charset="-122"/>
              </a:rPr>
              <a:t>ECU</a:t>
            </a:r>
            <a:r>
              <a:rPr lang="zh-CN" altLang="en-US" sz="1400">
                <a:latin typeface="微软雅黑" panose="020B0503020204020204" charset="-122"/>
                <a:ea typeface="微软雅黑" panose="020B0503020204020204" charset="-122"/>
              </a:rPr>
              <a:t>中</a:t>
            </a:r>
            <a:r>
              <a:rPr lang="zh-CN" altLang="en-US" sz="1400">
                <a:solidFill>
                  <a:srgbClr val="FF0000"/>
                </a:solidFill>
                <a:highlight>
                  <a:srgbClr val="FFFF00"/>
                </a:highlight>
                <a:latin typeface="微软雅黑" panose="020B0503020204020204" charset="-122"/>
                <a:ea typeface="微软雅黑" panose="020B0503020204020204" charset="-122"/>
              </a:rPr>
              <a:t>读取</a:t>
            </a:r>
            <a:r>
              <a:rPr lang="zh-CN" altLang="en-US" sz="1400">
                <a:latin typeface="微软雅黑" panose="020B0503020204020204" charset="-122"/>
                <a:ea typeface="微软雅黑" panose="020B0503020204020204" charset="-122"/>
              </a:rPr>
              <a:t>一段</a:t>
            </a:r>
            <a:r>
              <a:rPr lang="zh-CN" altLang="en-US" sz="1400">
                <a:latin typeface="微软雅黑" panose="020B0503020204020204" charset="-122"/>
                <a:ea typeface="微软雅黑" panose="020B0503020204020204" charset="-122"/>
              </a:rPr>
              <a:t>数据</a:t>
            </a:r>
            <a:endParaRPr lang="zh-CN" altLang="en-US" sz="1400">
              <a:latin typeface="微软雅黑" panose="020B0503020204020204" charset="-122"/>
              <a:ea typeface="微软雅黑" panose="020B0503020204020204" charset="-122"/>
            </a:endParaRPr>
          </a:p>
        </p:txBody>
      </p:sp>
      <p:sp>
        <p:nvSpPr>
          <p:cNvPr id="37" name="文本框 36"/>
          <p:cNvSpPr txBox="1"/>
          <p:nvPr/>
        </p:nvSpPr>
        <p:spPr>
          <a:xfrm>
            <a:off x="7123430" y="2605405"/>
            <a:ext cx="2185670" cy="270510"/>
          </a:xfrm>
          <a:prstGeom prst="rect">
            <a:avLst/>
          </a:prstGeom>
          <a:noFill/>
        </p:spPr>
        <p:txBody>
          <a:bodyPr wrap="square" rtlCol="0">
            <a:noAutofit/>
          </a:bodyPr>
          <a:p>
            <a:r>
              <a:rPr lang="zh-CN" altLang="en-US" sz="1400">
                <a:latin typeface="微软雅黑" panose="020B0503020204020204" charset="-122"/>
                <a:ea typeface="微软雅黑" panose="020B0503020204020204" charset="-122"/>
              </a:rPr>
              <a:t>从</a:t>
            </a:r>
            <a:r>
              <a:rPr lang="en-US" altLang="zh-CN" sz="1400">
                <a:latin typeface="微软雅黑" panose="020B0503020204020204" charset="-122"/>
                <a:ea typeface="微软雅黑" panose="020B0503020204020204" charset="-122"/>
              </a:rPr>
              <a:t>ECU</a:t>
            </a:r>
            <a:r>
              <a:rPr lang="zh-CN" altLang="en-US" sz="1400">
                <a:latin typeface="微软雅黑" panose="020B0503020204020204" charset="-122"/>
                <a:ea typeface="微软雅黑" panose="020B0503020204020204" charset="-122"/>
              </a:rPr>
              <a:t>中</a:t>
            </a:r>
            <a:r>
              <a:rPr lang="zh-CN" altLang="en-US" sz="1400">
                <a:solidFill>
                  <a:srgbClr val="FF0000"/>
                </a:solidFill>
                <a:highlight>
                  <a:srgbClr val="FFFF00"/>
                </a:highlight>
                <a:latin typeface="微软雅黑" panose="020B0503020204020204" charset="-122"/>
                <a:ea typeface="微软雅黑" panose="020B0503020204020204" charset="-122"/>
              </a:rPr>
              <a:t>写入</a:t>
            </a:r>
            <a:r>
              <a:rPr lang="zh-CN" altLang="en-US" sz="1400">
                <a:latin typeface="微软雅黑" panose="020B0503020204020204" charset="-122"/>
                <a:ea typeface="微软雅黑" panose="020B0503020204020204" charset="-122"/>
              </a:rPr>
              <a:t>一段</a:t>
            </a:r>
            <a:r>
              <a:rPr lang="zh-CN" altLang="en-US" sz="1400">
                <a:latin typeface="微软雅黑" panose="020B0503020204020204" charset="-122"/>
                <a:ea typeface="微软雅黑" panose="020B0503020204020204" charset="-122"/>
              </a:rPr>
              <a:t>数据</a:t>
            </a:r>
            <a:endParaRPr lang="zh-CN" altLang="en-US" sz="1400">
              <a:latin typeface="微软雅黑" panose="020B0503020204020204" charset="-122"/>
              <a:ea typeface="微软雅黑" panose="020B0503020204020204" charset="-122"/>
            </a:endParaRPr>
          </a:p>
        </p:txBody>
      </p:sp>
      <p:sp>
        <p:nvSpPr>
          <p:cNvPr id="38" name="左大括号 37"/>
          <p:cNvSpPr/>
          <p:nvPr/>
        </p:nvSpPr>
        <p:spPr>
          <a:xfrm>
            <a:off x="5537835" y="1819910"/>
            <a:ext cx="76200" cy="43751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39" name="文本框 38"/>
          <p:cNvSpPr txBox="1"/>
          <p:nvPr/>
        </p:nvSpPr>
        <p:spPr>
          <a:xfrm>
            <a:off x="5698490" y="1709420"/>
            <a:ext cx="1960245" cy="316230"/>
          </a:xfrm>
          <a:prstGeom prst="rect">
            <a:avLst/>
          </a:prstGeom>
          <a:noFill/>
        </p:spPr>
        <p:txBody>
          <a:bodyPr wrap="square" rtlCol="0">
            <a:noAutofit/>
          </a:bodyPr>
          <a:p>
            <a:r>
              <a:rPr lang="zh-CN" altLang="en-US" sz="1400">
                <a:solidFill>
                  <a:srgbClr val="FF0000"/>
                </a:solidFill>
                <a:highlight>
                  <a:srgbClr val="FFFF00"/>
                </a:highlight>
                <a:latin typeface="微软雅黑" panose="020B0503020204020204" charset="-122"/>
                <a:ea typeface="微软雅黑" panose="020B0503020204020204" charset="-122"/>
              </a:rPr>
              <a:t>刷写条件</a:t>
            </a:r>
            <a:r>
              <a:rPr lang="zh-CN" altLang="en-US" sz="1400">
                <a:latin typeface="微软雅黑" panose="020B0503020204020204" charset="-122"/>
                <a:ea typeface="微软雅黑" panose="020B0503020204020204" charset="-122"/>
              </a:rPr>
              <a:t>是否</a:t>
            </a:r>
            <a:r>
              <a:rPr lang="zh-CN" altLang="en-US" sz="1400">
                <a:latin typeface="微软雅黑" panose="020B0503020204020204" charset="-122"/>
                <a:ea typeface="微软雅黑" panose="020B0503020204020204" charset="-122"/>
              </a:rPr>
              <a:t>满足</a:t>
            </a:r>
            <a:endParaRPr lang="zh-CN" altLang="en-US" sz="1400">
              <a:latin typeface="微软雅黑" panose="020B0503020204020204" charset="-122"/>
              <a:ea typeface="微软雅黑" panose="020B0503020204020204" charset="-122"/>
            </a:endParaRPr>
          </a:p>
        </p:txBody>
      </p:sp>
      <p:sp>
        <p:nvSpPr>
          <p:cNvPr id="45" name="文本框 44"/>
          <p:cNvSpPr txBox="1"/>
          <p:nvPr/>
        </p:nvSpPr>
        <p:spPr>
          <a:xfrm>
            <a:off x="5695315" y="2049145"/>
            <a:ext cx="2947035" cy="284480"/>
          </a:xfrm>
          <a:prstGeom prst="rect">
            <a:avLst/>
          </a:prstGeom>
          <a:noFill/>
        </p:spPr>
        <p:txBody>
          <a:bodyPr wrap="square" rtlCol="0">
            <a:noAutofit/>
          </a:bodyPr>
          <a:p>
            <a:r>
              <a:rPr lang="zh-CN" altLang="en-US" sz="1400">
                <a:latin typeface="微软雅黑" panose="020B0503020204020204" charset="-122"/>
                <a:ea typeface="微软雅黑" panose="020B0503020204020204" charset="-122"/>
              </a:rPr>
              <a:t>传输数据</a:t>
            </a:r>
            <a:r>
              <a:rPr lang="zh-CN" altLang="en-US" sz="1400">
                <a:solidFill>
                  <a:srgbClr val="FF0000"/>
                </a:solidFill>
                <a:highlight>
                  <a:srgbClr val="FFFF00"/>
                </a:highlight>
                <a:latin typeface="微软雅黑" panose="020B0503020204020204" charset="-122"/>
                <a:ea typeface="微软雅黑" panose="020B0503020204020204" charset="-122"/>
              </a:rPr>
              <a:t>完整性</a:t>
            </a:r>
            <a:r>
              <a:rPr lang="zh-CN" altLang="en-US" sz="1400">
                <a:latin typeface="微软雅黑" panose="020B0503020204020204" charset="-122"/>
                <a:ea typeface="微软雅黑" panose="020B0503020204020204" charset="-122"/>
              </a:rPr>
              <a:t>以及</a:t>
            </a:r>
            <a:r>
              <a:rPr lang="zh-CN" altLang="en-US" sz="1400">
                <a:solidFill>
                  <a:srgbClr val="FF0000"/>
                </a:solidFill>
                <a:highlight>
                  <a:srgbClr val="FFFF00"/>
                </a:highlight>
                <a:latin typeface="微软雅黑" panose="020B0503020204020204" charset="-122"/>
                <a:ea typeface="微软雅黑" panose="020B0503020204020204" charset="-122"/>
              </a:rPr>
              <a:t>独立性检测</a:t>
            </a:r>
            <a:endParaRPr lang="zh-CN" altLang="en-US" sz="1400">
              <a:solidFill>
                <a:srgbClr val="FF0000"/>
              </a:solidFill>
              <a:highlight>
                <a:srgbClr val="FFFF00"/>
              </a:highlight>
              <a:latin typeface="微软雅黑" panose="020B0503020204020204" charset="-122"/>
              <a:ea typeface="微软雅黑" panose="020B0503020204020204" charset="-122"/>
            </a:endParaRPr>
          </a:p>
        </p:txBody>
      </p:sp>
      <p:cxnSp>
        <p:nvCxnSpPr>
          <p:cNvPr id="47" name="直接箭头连接符 46"/>
          <p:cNvCxnSpPr>
            <a:stCxn id="13" idx="3"/>
          </p:cNvCxnSpPr>
          <p:nvPr/>
        </p:nvCxnSpPr>
        <p:spPr>
          <a:xfrm>
            <a:off x="5398770" y="5009515"/>
            <a:ext cx="32829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5673090" y="4868545"/>
            <a:ext cx="3921125" cy="300355"/>
          </a:xfrm>
          <a:prstGeom prst="rect">
            <a:avLst/>
          </a:prstGeom>
          <a:noFill/>
        </p:spPr>
        <p:txBody>
          <a:bodyPr wrap="square" rtlCol="0">
            <a:noAutofit/>
          </a:bodyPr>
          <a:p>
            <a:r>
              <a:rPr lang="zh-CN" altLang="en-US" sz="1400">
                <a:solidFill>
                  <a:srgbClr val="FF0000"/>
                </a:solidFill>
                <a:highlight>
                  <a:srgbClr val="FFFF00"/>
                </a:highlight>
                <a:latin typeface="微软雅黑" panose="020B0503020204020204" charset="-122"/>
                <a:ea typeface="微软雅黑" panose="020B0503020204020204" charset="-122"/>
              </a:rPr>
              <a:t>停止</a:t>
            </a:r>
            <a:r>
              <a:rPr lang="zh-CN" altLang="en-US" sz="1400">
                <a:latin typeface="微软雅黑" panose="020B0503020204020204" charset="-122"/>
                <a:ea typeface="微软雅黑" panose="020B0503020204020204" charset="-122"/>
              </a:rPr>
              <a:t>与</a:t>
            </a:r>
            <a:r>
              <a:rPr lang="en-US" altLang="zh-CN" sz="1400">
                <a:latin typeface="微软雅黑" panose="020B0503020204020204" charset="-122"/>
                <a:ea typeface="微软雅黑" panose="020B0503020204020204" charset="-122"/>
              </a:rPr>
              <a:t>ECU</a:t>
            </a:r>
            <a:r>
              <a:rPr lang="zh-CN" altLang="en-US" sz="1400">
                <a:latin typeface="微软雅黑" panose="020B0503020204020204" charset="-122"/>
                <a:ea typeface="微软雅黑" panose="020B0503020204020204" charset="-122"/>
              </a:rPr>
              <a:t>之间的</a:t>
            </a:r>
            <a:r>
              <a:rPr lang="zh-CN" altLang="en-US" sz="1400">
                <a:latin typeface="微软雅黑" panose="020B0503020204020204" charset="-122"/>
                <a:ea typeface="微软雅黑" panose="020B0503020204020204" charset="-122"/>
              </a:rPr>
              <a:t>数据传输</a:t>
            </a:r>
            <a:endParaRPr lang="zh-CN" altLang="en-US" sz="1400">
              <a:latin typeface="微软雅黑" panose="020B0503020204020204" charset="-122"/>
              <a:ea typeface="微软雅黑" panose="020B0503020204020204" charset="-122"/>
            </a:endParaRPr>
          </a:p>
        </p:txBody>
      </p:sp>
      <p:sp>
        <p:nvSpPr>
          <p:cNvPr id="50" name="左大括号 49"/>
          <p:cNvSpPr/>
          <p:nvPr/>
        </p:nvSpPr>
        <p:spPr>
          <a:xfrm>
            <a:off x="5594350" y="5571490"/>
            <a:ext cx="76200" cy="40386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51" name="文本框 50"/>
          <p:cNvSpPr txBox="1"/>
          <p:nvPr/>
        </p:nvSpPr>
        <p:spPr>
          <a:xfrm>
            <a:off x="5673090" y="5436870"/>
            <a:ext cx="4488180" cy="355600"/>
          </a:xfrm>
          <a:prstGeom prst="rect">
            <a:avLst/>
          </a:prstGeom>
          <a:noFill/>
        </p:spPr>
        <p:txBody>
          <a:bodyPr wrap="square" rtlCol="0">
            <a:noAutofit/>
          </a:bodyPr>
          <a:p>
            <a:r>
              <a:rPr lang="zh-CN" altLang="en-US" sz="1400">
                <a:latin typeface="微软雅黑" panose="020B0503020204020204" charset="-122"/>
                <a:ea typeface="微软雅黑" panose="020B0503020204020204" charset="-122"/>
              </a:rPr>
              <a:t>是</a:t>
            </a:r>
            <a:r>
              <a:rPr lang="en-US" altLang="zh-CN" sz="1400">
                <a:latin typeface="微软雅黑" panose="020B0503020204020204" charset="-122"/>
                <a:ea typeface="微软雅黑" panose="020B0503020204020204" charset="-122"/>
              </a:rPr>
              <a:t>34</a:t>
            </a:r>
            <a:r>
              <a:rPr lang="zh-CN" altLang="en-US" sz="1400">
                <a:latin typeface="微软雅黑" panose="020B0503020204020204" charset="-122"/>
                <a:ea typeface="微软雅黑" panose="020B0503020204020204" charset="-122"/>
              </a:rPr>
              <a:t>和</a:t>
            </a:r>
            <a:r>
              <a:rPr lang="en-US" altLang="zh-CN" sz="1400">
                <a:latin typeface="微软雅黑" panose="020B0503020204020204" charset="-122"/>
                <a:ea typeface="微软雅黑" panose="020B0503020204020204" charset="-122"/>
              </a:rPr>
              <a:t>35</a:t>
            </a:r>
            <a:r>
              <a:rPr lang="zh-CN" altLang="en-US" sz="1400">
                <a:latin typeface="微软雅黑" panose="020B0503020204020204" charset="-122"/>
                <a:ea typeface="微软雅黑" panose="020B0503020204020204" charset="-122"/>
              </a:rPr>
              <a:t>服务有文件系统的</a:t>
            </a:r>
            <a:r>
              <a:rPr lang="en-US" altLang="zh-CN" sz="1400">
                <a:latin typeface="微软雅黑" panose="020B0503020204020204" charset="-122"/>
                <a:ea typeface="微软雅黑" panose="020B0503020204020204" charset="-122"/>
              </a:rPr>
              <a:t>ECU</a:t>
            </a:r>
            <a:r>
              <a:rPr lang="zh-CN" altLang="en-US" sz="1400">
                <a:latin typeface="微软雅黑" panose="020B0503020204020204" charset="-122"/>
                <a:ea typeface="微软雅黑" panose="020B0503020204020204" charset="-122"/>
              </a:rPr>
              <a:t>上的</a:t>
            </a:r>
            <a:r>
              <a:rPr lang="zh-CN" altLang="en-US" sz="1400">
                <a:solidFill>
                  <a:srgbClr val="FF0000"/>
                </a:solidFill>
                <a:highlight>
                  <a:srgbClr val="FFFF00"/>
                </a:highlight>
                <a:latin typeface="微软雅黑" panose="020B0503020204020204" charset="-122"/>
                <a:ea typeface="微软雅黑" panose="020B0503020204020204" charset="-122"/>
              </a:rPr>
              <a:t>替代服务</a:t>
            </a:r>
            <a:r>
              <a:rPr lang="zh-CN" altLang="en-US" sz="1400">
                <a:latin typeface="微软雅黑" panose="020B0503020204020204" charset="-122"/>
                <a:ea typeface="微软雅黑" panose="020B0503020204020204" charset="-122"/>
              </a:rPr>
              <a:t>。</a:t>
            </a:r>
            <a:endParaRPr lang="zh-CN" altLang="en-US" sz="1400">
              <a:latin typeface="微软雅黑" panose="020B0503020204020204" charset="-122"/>
              <a:ea typeface="微软雅黑" panose="020B0503020204020204" charset="-122"/>
            </a:endParaRPr>
          </a:p>
        </p:txBody>
      </p:sp>
      <p:sp>
        <p:nvSpPr>
          <p:cNvPr id="52" name="文本框 51"/>
          <p:cNvSpPr txBox="1"/>
          <p:nvPr/>
        </p:nvSpPr>
        <p:spPr>
          <a:xfrm>
            <a:off x="5673090" y="5792470"/>
            <a:ext cx="4717415" cy="271145"/>
          </a:xfrm>
          <a:prstGeom prst="rect">
            <a:avLst/>
          </a:prstGeom>
          <a:noFill/>
        </p:spPr>
        <p:txBody>
          <a:bodyPr wrap="square" rtlCol="0">
            <a:noAutofit/>
          </a:bodyPr>
          <a:p>
            <a:r>
              <a:rPr lang="zh-CN" altLang="en-US" sz="1400">
                <a:latin typeface="微软雅黑" panose="020B0503020204020204" charset="-122"/>
                <a:ea typeface="微软雅黑" panose="020B0503020204020204" charset="-122"/>
              </a:rPr>
              <a:t>用来</a:t>
            </a:r>
            <a:r>
              <a:rPr lang="zh-CN" altLang="en-US" sz="1400">
                <a:solidFill>
                  <a:srgbClr val="FF0000"/>
                </a:solidFill>
                <a:highlight>
                  <a:srgbClr val="FFFF00"/>
                </a:highlight>
                <a:latin typeface="微软雅黑" panose="020B0503020204020204" charset="-122"/>
                <a:ea typeface="微软雅黑" panose="020B0503020204020204" charset="-122"/>
              </a:rPr>
              <a:t>读取</a:t>
            </a:r>
            <a:r>
              <a:rPr lang="zh-CN" altLang="en-US" sz="1400">
                <a:latin typeface="微软雅黑" panose="020B0503020204020204" charset="-122"/>
                <a:ea typeface="微软雅黑" panose="020B0503020204020204" charset="-122"/>
              </a:rPr>
              <a:t>、</a:t>
            </a:r>
            <a:r>
              <a:rPr lang="zh-CN" altLang="en-US" sz="1400">
                <a:solidFill>
                  <a:srgbClr val="FF0000"/>
                </a:solidFill>
                <a:highlight>
                  <a:srgbClr val="FFFF00"/>
                </a:highlight>
                <a:latin typeface="微软雅黑" panose="020B0503020204020204" charset="-122"/>
                <a:ea typeface="微软雅黑" panose="020B0503020204020204" charset="-122"/>
              </a:rPr>
              <a:t>新增</a:t>
            </a:r>
            <a:r>
              <a:rPr lang="zh-CN" altLang="en-US" sz="1400">
                <a:latin typeface="微软雅黑" panose="020B0503020204020204" charset="-122"/>
                <a:ea typeface="微软雅黑" panose="020B0503020204020204" charset="-122"/>
              </a:rPr>
              <a:t>、</a:t>
            </a:r>
            <a:r>
              <a:rPr lang="zh-CN" altLang="en-US" sz="1400">
                <a:solidFill>
                  <a:srgbClr val="FF0000"/>
                </a:solidFill>
                <a:highlight>
                  <a:srgbClr val="FFFF00"/>
                </a:highlight>
                <a:latin typeface="微软雅黑" panose="020B0503020204020204" charset="-122"/>
                <a:ea typeface="微软雅黑" panose="020B0503020204020204" charset="-122"/>
              </a:rPr>
              <a:t>替换</a:t>
            </a:r>
            <a:r>
              <a:rPr lang="zh-CN" altLang="en-US" sz="1400">
                <a:latin typeface="微软雅黑" panose="020B0503020204020204" charset="-122"/>
                <a:ea typeface="微软雅黑" panose="020B0503020204020204" charset="-122"/>
              </a:rPr>
              <a:t>、</a:t>
            </a:r>
            <a:r>
              <a:rPr lang="zh-CN" altLang="en-US" sz="1400">
                <a:solidFill>
                  <a:srgbClr val="FF0000"/>
                </a:solidFill>
                <a:highlight>
                  <a:srgbClr val="FFFF00"/>
                </a:highlight>
                <a:latin typeface="微软雅黑" panose="020B0503020204020204" charset="-122"/>
                <a:ea typeface="微软雅黑" panose="020B0503020204020204" charset="-122"/>
              </a:rPr>
              <a:t>删除</a:t>
            </a:r>
            <a:r>
              <a:rPr lang="zh-CN" altLang="en-US" sz="1400">
                <a:latin typeface="微软雅黑" panose="020B0503020204020204" charset="-122"/>
                <a:ea typeface="微软雅黑" panose="020B0503020204020204" charset="-122"/>
              </a:rPr>
              <a:t>或者</a:t>
            </a:r>
            <a:r>
              <a:rPr lang="zh-CN" altLang="en-US" sz="1400">
                <a:solidFill>
                  <a:srgbClr val="FF0000"/>
                </a:solidFill>
                <a:highlight>
                  <a:srgbClr val="FFFF00"/>
                </a:highlight>
                <a:latin typeface="微软雅黑" panose="020B0503020204020204" charset="-122"/>
                <a:ea typeface="微软雅黑" panose="020B0503020204020204" charset="-122"/>
              </a:rPr>
              <a:t>替换</a:t>
            </a:r>
            <a:r>
              <a:rPr lang="zh-CN" altLang="en-US" sz="1400">
                <a:latin typeface="微软雅黑" panose="020B0503020204020204" charset="-122"/>
                <a:ea typeface="微软雅黑" panose="020B0503020204020204" charset="-122"/>
              </a:rPr>
              <a:t>文件</a:t>
            </a:r>
            <a:endParaRPr lang="zh-CN" altLang="en-US" sz="1400">
              <a:latin typeface="微软雅黑" panose="020B0503020204020204" charset="-122"/>
              <a:ea typeface="微软雅黑" panose="020B0503020204020204"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形状 69"/>
          <p:cNvSpPr/>
          <p:nvPr/>
        </p:nvSpPr>
        <p:spPr>
          <a:xfrm>
            <a:off x="11011372" y="0"/>
            <a:ext cx="1180628" cy="850994"/>
          </a:xfrm>
          <a:custGeom>
            <a:avLst/>
            <a:gdLst>
              <a:gd name="connsiteX0" fmla="*/ 0 w 1180628"/>
              <a:gd name="connsiteY0" fmla="*/ 0 h 850994"/>
              <a:gd name="connsiteX1" fmla="*/ 232365 w 1180628"/>
              <a:gd name="connsiteY1" fmla="*/ 0 h 850994"/>
              <a:gd name="connsiteX2" fmla="*/ 270754 w 1180628"/>
              <a:gd name="connsiteY2" fmla="*/ 123670 h 850994"/>
              <a:gd name="connsiteX3" fmla="*/ 1027090 w 1180628"/>
              <a:gd name="connsiteY3" fmla="*/ 625003 h 850994"/>
              <a:gd name="connsiteX4" fmla="*/ 1111016 w 1180628"/>
              <a:gd name="connsiteY4" fmla="*/ 620765 h 850994"/>
              <a:gd name="connsiteX5" fmla="*/ 1180628 w 1180628"/>
              <a:gd name="connsiteY5" fmla="*/ 610141 h 850994"/>
              <a:gd name="connsiteX6" fmla="*/ 1180628 w 1180628"/>
              <a:gd name="connsiteY6" fmla="*/ 838492 h 850994"/>
              <a:gd name="connsiteX7" fmla="*/ 1134124 w 1180628"/>
              <a:gd name="connsiteY7" fmla="*/ 845590 h 850994"/>
              <a:gd name="connsiteX8" fmla="*/ 1027091 w 1180628"/>
              <a:gd name="connsiteY8" fmla="*/ 850994 h 850994"/>
              <a:gd name="connsiteX9" fmla="*/ 1526 w 1180628"/>
              <a:gd name="connsiteY9" fmla="*/ 15135 h 85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0628" h="850994">
                <a:moveTo>
                  <a:pt x="0" y="0"/>
                </a:moveTo>
                <a:lnTo>
                  <a:pt x="232365" y="0"/>
                </a:lnTo>
                <a:lnTo>
                  <a:pt x="270754" y="123670"/>
                </a:lnTo>
                <a:cubicBezTo>
                  <a:pt x="395364" y="418283"/>
                  <a:pt x="687086" y="625003"/>
                  <a:pt x="1027090" y="625003"/>
                </a:cubicBezTo>
                <a:cubicBezTo>
                  <a:pt x="1055424" y="625003"/>
                  <a:pt x="1083422" y="623568"/>
                  <a:pt x="1111016" y="620765"/>
                </a:cubicBezTo>
                <a:lnTo>
                  <a:pt x="1180628" y="610141"/>
                </a:lnTo>
                <a:lnTo>
                  <a:pt x="1180628" y="838492"/>
                </a:lnTo>
                <a:lnTo>
                  <a:pt x="1134124" y="845590"/>
                </a:lnTo>
                <a:cubicBezTo>
                  <a:pt x="1098932" y="849163"/>
                  <a:pt x="1063225" y="850994"/>
                  <a:pt x="1027091" y="850994"/>
                </a:cubicBezTo>
                <a:cubicBezTo>
                  <a:pt x="521210" y="850994"/>
                  <a:pt x="99139" y="492159"/>
                  <a:pt x="1526" y="1513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grpSp>
        <p:nvGrpSpPr>
          <p:cNvPr id="2" name="组合 1"/>
          <p:cNvGrpSpPr/>
          <p:nvPr/>
        </p:nvGrpSpPr>
        <p:grpSpPr>
          <a:xfrm>
            <a:off x="418780" y="752296"/>
            <a:ext cx="5922645" cy="861695"/>
            <a:chOff x="418780" y="813256"/>
            <a:chExt cx="5922645" cy="861695"/>
          </a:xfrm>
        </p:grpSpPr>
        <p:grpSp>
          <p:nvGrpSpPr>
            <p:cNvPr id="40" name="组合 39"/>
            <p:cNvGrpSpPr/>
            <p:nvPr/>
          </p:nvGrpSpPr>
          <p:grpSpPr>
            <a:xfrm>
              <a:off x="418780" y="825975"/>
              <a:ext cx="483239" cy="405448"/>
              <a:chOff x="11048361" y="5821282"/>
              <a:chExt cx="483239" cy="405448"/>
            </a:xfrm>
          </p:grpSpPr>
          <p:sp>
            <p:nvSpPr>
              <p:cNvPr id="41" name="等腰三角形 40"/>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42" name="等腰三角形 41"/>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43" name="文本框 42"/>
            <p:cNvSpPr txBox="1"/>
            <p:nvPr/>
          </p:nvSpPr>
          <p:spPr>
            <a:xfrm>
              <a:off x="914715" y="813256"/>
              <a:ext cx="5426710" cy="861695"/>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rPr>
                <a:t>0X</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34</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服务</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请求下载数据</a:t>
              </a: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a:p>
              <a:pPr marL="0" marR="0" lvl="0" indent="0"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p:txBody>
        </p:sp>
      </p:grpSp>
      <p:sp>
        <p:nvSpPr>
          <p:cNvPr id="49" name="圆: 空心 48"/>
          <p:cNvSpPr/>
          <p:nvPr/>
        </p:nvSpPr>
        <p:spPr>
          <a:xfrm>
            <a:off x="1065004" y="1371104"/>
            <a:ext cx="734188" cy="734188"/>
          </a:xfrm>
          <a:prstGeom prst="donut">
            <a:avLst>
              <a:gd name="adj" fmla="val 1079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grpSp>
        <p:nvGrpSpPr>
          <p:cNvPr id="139" name="组合 138"/>
          <p:cNvGrpSpPr/>
          <p:nvPr/>
        </p:nvGrpSpPr>
        <p:grpSpPr>
          <a:xfrm>
            <a:off x="3167428" y="5283200"/>
            <a:ext cx="781650" cy="869060"/>
            <a:chOff x="-2814117" y="2660410"/>
            <a:chExt cx="2621280" cy="2621280"/>
          </a:xfrm>
        </p:grpSpPr>
        <p:sp>
          <p:nvSpPr>
            <p:cNvPr id="140" name="矩形 139"/>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141" name="直接连接符 140"/>
            <p:cNvCxnSpPr>
              <a:stCxn id="140" idx="0"/>
              <a:endCxn id="140"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40" idx="1"/>
              <a:endCxn id="140"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23" name="矩形: 圆角 22"/>
          <p:cNvSpPr/>
          <p:nvPr/>
        </p:nvSpPr>
        <p:spPr>
          <a:xfrm>
            <a:off x="1442085" y="1575435"/>
            <a:ext cx="9057640" cy="457708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圆角 25"/>
          <p:cNvSpPr/>
          <p:nvPr/>
        </p:nvSpPr>
        <p:spPr>
          <a:xfrm>
            <a:off x="4859597" y="1817447"/>
            <a:ext cx="2223446" cy="494514"/>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charset="-122"/>
                <a:ea typeface="微软雅黑" panose="020B0503020204020204" charset="-122"/>
              </a:rPr>
              <a:t>功能描述</a:t>
            </a:r>
            <a:endParaRPr lang="zh-CN" altLang="en-US" dirty="0">
              <a:latin typeface="微软雅黑" panose="020B0503020204020204" charset="-122"/>
              <a:ea typeface="微软雅黑" panose="020B0503020204020204" charset="-122"/>
            </a:endParaRPr>
          </a:p>
        </p:txBody>
      </p:sp>
      <p:sp>
        <p:nvSpPr>
          <p:cNvPr id="27" name="文本框 26"/>
          <p:cNvSpPr txBox="1"/>
          <p:nvPr/>
        </p:nvSpPr>
        <p:spPr>
          <a:xfrm>
            <a:off x="1748155" y="2515235"/>
            <a:ext cx="8445500" cy="3442970"/>
          </a:xfrm>
          <a:prstGeom prst="rect">
            <a:avLst/>
          </a:prstGeom>
          <a:noFill/>
        </p:spPr>
        <p:txBody>
          <a:bodyPr wrap="square" lIns="0" tIns="0" rIns="0" bIns="0">
            <a:noAutofit/>
          </a:bodyPr>
          <a:lstStyle/>
          <a:p>
            <a:pPr algn="l" fontAlgn="auto">
              <a:lnSpc>
                <a:spcPct val="150000"/>
              </a:lnSpc>
            </a:pP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请求下载数据</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是</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客户端请求从客户端到服务器的数据传输。服务器收到要求中的请求消息后，服务器应在发送肯定响应消息之前，采取所有必要的措施来进行</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接受数据</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。用于启动下载传输，告知</a:t>
            </a:r>
            <a:r>
              <a:rPr lang="en-US" altLang="zh-CN"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ECU</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准备好</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接收数据</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endPar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150000"/>
              </a:lnSpc>
            </a:pPr>
            <a:endPar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200000"/>
              </a:lnSpc>
            </a:pPr>
            <a:r>
              <a:rPr lang="zh-CN" altLang="en-US" sz="1400" b="1" dirty="0">
                <a:solidFill>
                  <a:srgbClr val="FF0000"/>
                </a:solidFill>
                <a:latin typeface="微软雅黑" panose="020B0503020204020204" charset="-122"/>
                <a:ea typeface="微软雅黑" panose="020B0503020204020204" charset="-122"/>
                <a:cs typeface="微软雅黑" panose="020B0503020204020204" charset="-122"/>
                <a:sym typeface="+mn-ea"/>
              </a:rPr>
              <a:t>注！</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日常在升级文件中，每个模块进行数据传输前，都会先通过34服务，进行下载请求，并将该模块数据的</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存储地址</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和</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数据量大小</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发送给</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ECU</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端。</a:t>
            </a:r>
            <a:endPar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200000"/>
              </a:lnSpc>
            </a:pP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ECU</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则通过</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0X74 response</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告诉诊断，自己</a:t>
            </a:r>
            <a:r>
              <a:rPr lang="zh-CN" altLang="en-US" sz="1400" dirty="0">
                <a:solidFill>
                  <a:srgbClr val="FF0000"/>
                </a:solidFill>
                <a:latin typeface="微软雅黑" panose="020B0503020204020204" charset="-122"/>
                <a:ea typeface="微软雅黑" panose="020B0503020204020204" charset="-122"/>
                <a:cs typeface="微软雅黑" panose="020B0503020204020204" charset="-122"/>
                <a:sym typeface="+mn-ea"/>
              </a:rPr>
              <a:t>是否允许</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传输，以及自己接受的能力是多大，接受数据量是否在可承受的</a:t>
            </a:r>
            <a:r>
              <a:rPr lang="zh-CN" altLang="en-US" sz="1400" dirty="0">
                <a:solidFill>
                  <a:srgbClr val="FF0000"/>
                </a:solidFill>
                <a:latin typeface="微软雅黑" panose="020B0503020204020204" charset="-122"/>
                <a:ea typeface="微软雅黑" panose="020B0503020204020204" charset="-122"/>
                <a:cs typeface="微软雅黑" panose="020B0503020204020204" charset="-122"/>
                <a:sym typeface="+mn-ea"/>
              </a:rPr>
              <a:t>能力范围</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中。</a:t>
            </a:r>
            <a:endPar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a:lnSpc>
                <a:spcPct val="120000"/>
              </a:lnSpc>
            </a:pPr>
            <a:endPar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p:txBody>
      </p:sp>
      <p:grpSp>
        <p:nvGrpSpPr>
          <p:cNvPr id="72" name="组合 71"/>
          <p:cNvGrpSpPr/>
          <p:nvPr/>
        </p:nvGrpSpPr>
        <p:grpSpPr>
          <a:xfrm>
            <a:off x="10706945" y="5283200"/>
            <a:ext cx="781650" cy="869060"/>
            <a:chOff x="-2814117" y="2660410"/>
            <a:chExt cx="2621280" cy="2621280"/>
          </a:xfrm>
        </p:grpSpPr>
        <p:sp>
          <p:nvSpPr>
            <p:cNvPr id="84" name="矩形 83"/>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85" name="直接连接符 84"/>
            <p:cNvCxnSpPr>
              <a:stCxn id="84" idx="0"/>
              <a:endCxn id="84"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a:stCxn id="84" idx="1"/>
              <a:endCxn id="84"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形状 69"/>
          <p:cNvSpPr/>
          <p:nvPr/>
        </p:nvSpPr>
        <p:spPr>
          <a:xfrm>
            <a:off x="11011372" y="0"/>
            <a:ext cx="1180628" cy="850994"/>
          </a:xfrm>
          <a:custGeom>
            <a:avLst/>
            <a:gdLst>
              <a:gd name="connsiteX0" fmla="*/ 0 w 1180628"/>
              <a:gd name="connsiteY0" fmla="*/ 0 h 850994"/>
              <a:gd name="connsiteX1" fmla="*/ 232365 w 1180628"/>
              <a:gd name="connsiteY1" fmla="*/ 0 h 850994"/>
              <a:gd name="connsiteX2" fmla="*/ 270754 w 1180628"/>
              <a:gd name="connsiteY2" fmla="*/ 123670 h 850994"/>
              <a:gd name="connsiteX3" fmla="*/ 1027090 w 1180628"/>
              <a:gd name="connsiteY3" fmla="*/ 625003 h 850994"/>
              <a:gd name="connsiteX4" fmla="*/ 1111016 w 1180628"/>
              <a:gd name="connsiteY4" fmla="*/ 620765 h 850994"/>
              <a:gd name="connsiteX5" fmla="*/ 1180628 w 1180628"/>
              <a:gd name="connsiteY5" fmla="*/ 610141 h 850994"/>
              <a:gd name="connsiteX6" fmla="*/ 1180628 w 1180628"/>
              <a:gd name="connsiteY6" fmla="*/ 838492 h 850994"/>
              <a:gd name="connsiteX7" fmla="*/ 1134124 w 1180628"/>
              <a:gd name="connsiteY7" fmla="*/ 845590 h 850994"/>
              <a:gd name="connsiteX8" fmla="*/ 1027091 w 1180628"/>
              <a:gd name="connsiteY8" fmla="*/ 850994 h 850994"/>
              <a:gd name="connsiteX9" fmla="*/ 1526 w 1180628"/>
              <a:gd name="connsiteY9" fmla="*/ 15135 h 85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0628" h="850994">
                <a:moveTo>
                  <a:pt x="0" y="0"/>
                </a:moveTo>
                <a:lnTo>
                  <a:pt x="232365" y="0"/>
                </a:lnTo>
                <a:lnTo>
                  <a:pt x="270754" y="123670"/>
                </a:lnTo>
                <a:cubicBezTo>
                  <a:pt x="395364" y="418283"/>
                  <a:pt x="687086" y="625003"/>
                  <a:pt x="1027090" y="625003"/>
                </a:cubicBezTo>
                <a:cubicBezTo>
                  <a:pt x="1055424" y="625003"/>
                  <a:pt x="1083422" y="623568"/>
                  <a:pt x="1111016" y="620765"/>
                </a:cubicBezTo>
                <a:lnTo>
                  <a:pt x="1180628" y="610141"/>
                </a:lnTo>
                <a:lnTo>
                  <a:pt x="1180628" y="838492"/>
                </a:lnTo>
                <a:lnTo>
                  <a:pt x="1134124" y="845590"/>
                </a:lnTo>
                <a:cubicBezTo>
                  <a:pt x="1098932" y="849163"/>
                  <a:pt x="1063225" y="850994"/>
                  <a:pt x="1027091" y="850994"/>
                </a:cubicBezTo>
                <a:cubicBezTo>
                  <a:pt x="521210" y="850994"/>
                  <a:pt x="99139" y="492159"/>
                  <a:pt x="1526" y="1513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grpSp>
        <p:nvGrpSpPr>
          <p:cNvPr id="2" name="组合 1"/>
          <p:cNvGrpSpPr/>
          <p:nvPr/>
        </p:nvGrpSpPr>
        <p:grpSpPr>
          <a:xfrm>
            <a:off x="418780" y="752296"/>
            <a:ext cx="8758555" cy="617855"/>
            <a:chOff x="418780" y="813256"/>
            <a:chExt cx="8758555" cy="617855"/>
          </a:xfrm>
        </p:grpSpPr>
        <p:grpSp>
          <p:nvGrpSpPr>
            <p:cNvPr id="40" name="组合 39"/>
            <p:cNvGrpSpPr/>
            <p:nvPr/>
          </p:nvGrpSpPr>
          <p:grpSpPr>
            <a:xfrm>
              <a:off x="418780" y="825975"/>
              <a:ext cx="483239" cy="405448"/>
              <a:chOff x="11048361" y="5821282"/>
              <a:chExt cx="483239" cy="405448"/>
            </a:xfrm>
          </p:grpSpPr>
          <p:sp>
            <p:nvSpPr>
              <p:cNvPr id="41" name="等腰三角形 40"/>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42" name="等腰三角形 41"/>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43" name="文本框 42"/>
            <p:cNvSpPr txBox="1"/>
            <p:nvPr/>
          </p:nvSpPr>
          <p:spPr>
            <a:xfrm>
              <a:off x="914715" y="813256"/>
              <a:ext cx="8262620" cy="617855"/>
            </a:xfrm>
            <a:prstGeom prst="rect">
              <a:avLst/>
            </a:prstGeom>
            <a:noFill/>
          </p:spPr>
          <p:txBody>
            <a:bodyPr wrap="square" lIns="0" tIns="0" rIns="0" bIns="0">
              <a:no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rPr>
                <a:t>0X</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36</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服务</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数据传输</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  </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0X</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37</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服务</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请求退出传输</a:t>
              </a: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a:p>
              <a:pPr marL="0" marR="0" lvl="0" indent="0"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p:txBody>
        </p:sp>
      </p:grpSp>
      <p:sp>
        <p:nvSpPr>
          <p:cNvPr id="49" name="圆: 空心 48"/>
          <p:cNvSpPr/>
          <p:nvPr/>
        </p:nvSpPr>
        <p:spPr>
          <a:xfrm>
            <a:off x="1065004" y="1371104"/>
            <a:ext cx="734188" cy="734188"/>
          </a:xfrm>
          <a:prstGeom prst="donut">
            <a:avLst>
              <a:gd name="adj" fmla="val 1079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grpSp>
        <p:nvGrpSpPr>
          <p:cNvPr id="139" name="组合 138"/>
          <p:cNvGrpSpPr/>
          <p:nvPr/>
        </p:nvGrpSpPr>
        <p:grpSpPr>
          <a:xfrm>
            <a:off x="3167428" y="5283200"/>
            <a:ext cx="781650" cy="869060"/>
            <a:chOff x="-2814117" y="2660410"/>
            <a:chExt cx="2621280" cy="2621280"/>
          </a:xfrm>
        </p:grpSpPr>
        <p:sp>
          <p:nvSpPr>
            <p:cNvPr id="140" name="矩形 139"/>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141" name="直接连接符 140"/>
            <p:cNvCxnSpPr>
              <a:stCxn id="140" idx="0"/>
              <a:endCxn id="140"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40" idx="1"/>
              <a:endCxn id="140"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23" name="矩形: 圆角 22"/>
          <p:cNvSpPr/>
          <p:nvPr/>
        </p:nvSpPr>
        <p:spPr>
          <a:xfrm>
            <a:off x="1442085" y="1575435"/>
            <a:ext cx="9057640" cy="457708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圆角 25"/>
          <p:cNvSpPr/>
          <p:nvPr/>
        </p:nvSpPr>
        <p:spPr>
          <a:xfrm>
            <a:off x="4859597" y="1874597"/>
            <a:ext cx="2223446" cy="494514"/>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charset="-122"/>
                <a:ea typeface="微软雅黑" panose="020B0503020204020204" charset="-122"/>
              </a:rPr>
              <a:t>功能描述</a:t>
            </a:r>
            <a:endParaRPr lang="zh-CN" altLang="en-US" dirty="0">
              <a:latin typeface="微软雅黑" panose="020B0503020204020204" charset="-122"/>
              <a:ea typeface="微软雅黑" panose="020B0503020204020204" charset="-122"/>
            </a:endParaRPr>
          </a:p>
        </p:txBody>
      </p:sp>
      <p:sp>
        <p:nvSpPr>
          <p:cNvPr id="27" name="文本框 26"/>
          <p:cNvSpPr txBox="1"/>
          <p:nvPr/>
        </p:nvSpPr>
        <p:spPr>
          <a:xfrm>
            <a:off x="1748155" y="2515235"/>
            <a:ext cx="8445500" cy="3503295"/>
          </a:xfrm>
          <a:prstGeom prst="rect">
            <a:avLst/>
          </a:prstGeom>
          <a:noFill/>
        </p:spPr>
        <p:txBody>
          <a:bodyPr wrap="square" lIns="0" tIns="0" rIns="0" bIns="0">
            <a:noAutofit/>
          </a:bodyPr>
          <a:lstStyle/>
          <a:p>
            <a:pPr algn="l" fontAlgn="auto">
              <a:lnSpc>
                <a:spcPct val="200000"/>
              </a:lnSpc>
            </a:pPr>
            <a:r>
              <a:rPr lang="en-US" altLang="zh-CN"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en-US" altLang="zh-CN"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36</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服务就是用来在诊断仪和</a:t>
            </a:r>
            <a:r>
              <a:rPr lang="en-US" altLang="zh-CN"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ECU</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之间</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传输数据</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的。</a:t>
            </a:r>
            <a:endPar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200000"/>
              </a:lnSpc>
            </a:pPr>
            <a:r>
              <a:rPr 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37</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服务用于请求退出上传和下载的数据传输，通过该诊断服务</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停止与</a:t>
            </a:r>
            <a:r>
              <a:rPr lang="en-US" altLang="zh-CN"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ECU</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之间</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的数据传输。</a:t>
            </a:r>
            <a:endPar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200000"/>
              </a:lnSpc>
            </a:pP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数据传输中注意：</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36</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服务是在</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34</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服务或</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35</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服务后开始</a:t>
            </a:r>
            <a:r>
              <a:rPr lang="zh-CN" altLang="en-US" sz="1400" dirty="0">
                <a:solidFill>
                  <a:srgbClr val="FF0000"/>
                </a:solidFill>
                <a:latin typeface="微软雅黑" panose="020B0503020204020204" charset="-122"/>
                <a:ea typeface="微软雅黑" panose="020B0503020204020204" charset="-122"/>
                <a:cs typeface="微软雅黑" panose="020B0503020204020204" charset="-122"/>
                <a:sym typeface="+mn-ea"/>
              </a:rPr>
              <a:t>执行</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endPar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200000"/>
              </a:lnSpc>
            </a:pP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37</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服务</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是在</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34服务和36服务都</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可以顺利使用的情况下，数据传输完成，请求退出。</a:t>
            </a:r>
            <a:endPar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200000"/>
              </a:lnSpc>
            </a:pP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 </a:t>
            </a:r>
            <a:r>
              <a:rPr lang="zh-CN" altLang="en-US" sz="1400" b="1" dirty="0">
                <a:solidFill>
                  <a:srgbClr val="FF0000"/>
                </a:solidFill>
                <a:latin typeface="微软雅黑" panose="020B0503020204020204" charset="-122"/>
                <a:ea typeface="微软雅黑" panose="020B0503020204020204" charset="-122"/>
                <a:cs typeface="微软雅黑" panose="020B0503020204020204" charset="-122"/>
                <a:sym typeface="+mn-ea"/>
              </a:rPr>
              <a:t>注!</a:t>
            </a:r>
            <a:r>
              <a:rPr lang="en-US" altLang="zh-CN" sz="1400" b="1" dirty="0">
                <a:solidFill>
                  <a:srgbClr val="FF0000"/>
                </a:solidFill>
                <a:latin typeface="微软雅黑" panose="020B0503020204020204" charset="-122"/>
                <a:ea typeface="微软雅黑" panose="020B0503020204020204" charset="-122"/>
                <a:cs typeface="微软雅黑" panose="020B0503020204020204" charset="-122"/>
                <a:sym typeface="+mn-ea"/>
              </a:rPr>
              <a:t>    </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36</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服务在传输数据的时候，因为</a:t>
            </a:r>
            <a:r>
              <a:rPr lang="zh-CN" altLang="en-US" sz="1400" dirty="0">
                <a:solidFill>
                  <a:srgbClr val="FF0000"/>
                </a:solidFill>
                <a:latin typeface="微软雅黑" panose="020B0503020204020204" charset="-122"/>
                <a:ea typeface="微软雅黑" panose="020B0503020204020204" charset="-122"/>
                <a:cs typeface="微软雅黑" panose="020B0503020204020204" charset="-122"/>
                <a:sym typeface="+mn-ea"/>
              </a:rPr>
              <a:t>网络层</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传输能力大小的限制，大多数情况下要传输的数据都</a:t>
            </a:r>
            <a:r>
              <a:rPr lang="zh-CN" altLang="en-US" sz="1400" dirty="0">
                <a:solidFill>
                  <a:srgbClr val="FF0000"/>
                </a:solidFill>
                <a:latin typeface="微软雅黑" panose="020B0503020204020204" charset="-122"/>
                <a:ea typeface="微软雅黑" panose="020B0503020204020204" charset="-122"/>
                <a:cs typeface="微软雅黑" panose="020B0503020204020204" charset="-122"/>
                <a:sym typeface="+mn-ea"/>
              </a:rPr>
              <a:t>不能用一次</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请求和响应传输完成，要分成</a:t>
            </a:r>
            <a:r>
              <a:rPr lang="zh-CN" altLang="en-US" sz="1400" dirty="0">
                <a:solidFill>
                  <a:srgbClr val="FF0000"/>
                </a:solidFill>
                <a:latin typeface="微软雅黑" panose="020B0503020204020204" charset="-122"/>
                <a:ea typeface="微软雅黑" panose="020B0503020204020204" charset="-122"/>
                <a:cs typeface="微软雅黑" panose="020B0503020204020204" charset="-122"/>
                <a:sym typeface="+mn-ea"/>
              </a:rPr>
              <a:t>多个</a:t>
            </a:r>
            <a:r>
              <a:rPr lang="en-US" altLang="zh-CN" sz="1400" dirty="0">
                <a:solidFill>
                  <a:srgbClr val="FF0000"/>
                </a:solidFill>
                <a:latin typeface="微软雅黑" panose="020B0503020204020204" charset="-122"/>
                <a:ea typeface="微软雅黑" panose="020B0503020204020204" charset="-122"/>
                <a:cs typeface="微软雅黑" panose="020B0503020204020204" charset="-122"/>
                <a:sym typeface="+mn-ea"/>
              </a:rPr>
              <a:t>36</a:t>
            </a:r>
            <a:r>
              <a:rPr lang="zh-CN" altLang="en-US" sz="1400" dirty="0">
                <a:solidFill>
                  <a:srgbClr val="FF0000"/>
                </a:solidFill>
                <a:latin typeface="微软雅黑" panose="020B0503020204020204" charset="-122"/>
                <a:ea typeface="微软雅黑" panose="020B0503020204020204" charset="-122"/>
                <a:cs typeface="微软雅黑" panose="020B0503020204020204" charset="-122"/>
                <a:sym typeface="+mn-ea"/>
              </a:rPr>
              <a:t>服务</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来传输，我们通常把</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36</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服务请求或响应中，传输的数据叫做</a:t>
            </a:r>
            <a:r>
              <a:rPr lang="zh-CN" altLang="en-US" sz="1400" dirty="0">
                <a:solidFill>
                  <a:srgbClr val="FF0000"/>
                </a:solidFill>
                <a:latin typeface="微软雅黑" panose="020B0503020204020204" charset="-122"/>
                <a:ea typeface="微软雅黑" panose="020B0503020204020204" charset="-122"/>
                <a:cs typeface="微软雅黑" panose="020B0503020204020204" charset="-122"/>
                <a:sym typeface="+mn-ea"/>
              </a:rPr>
              <a:t>一个数据块</a:t>
            </a:r>
            <a:r>
              <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endParaRPr lang="zh-CN" altLang="en-US"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a:lnSpc>
                <a:spcPct val="120000"/>
              </a:lnSpc>
            </a:pPr>
            <a:endParaRPr lang="zh-CN" altLang="en-US"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p:txBody>
      </p:sp>
      <p:grpSp>
        <p:nvGrpSpPr>
          <p:cNvPr id="72" name="组合 71"/>
          <p:cNvGrpSpPr/>
          <p:nvPr/>
        </p:nvGrpSpPr>
        <p:grpSpPr>
          <a:xfrm>
            <a:off x="10706945" y="5283200"/>
            <a:ext cx="781650" cy="869060"/>
            <a:chOff x="-2814117" y="2660410"/>
            <a:chExt cx="2621280" cy="2621280"/>
          </a:xfrm>
        </p:grpSpPr>
        <p:sp>
          <p:nvSpPr>
            <p:cNvPr id="84" name="矩形 83"/>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85" name="直接连接符 84"/>
            <p:cNvCxnSpPr>
              <a:stCxn id="84" idx="0"/>
              <a:endCxn id="84"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a:stCxn id="84" idx="1"/>
              <a:endCxn id="84"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4" name="左大括号 3"/>
          <p:cNvSpPr/>
          <p:nvPr/>
        </p:nvSpPr>
        <p:spPr>
          <a:xfrm>
            <a:off x="3053715" y="4020820"/>
            <a:ext cx="75565" cy="44767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p:nvPr>
        </p:nvSpPr>
        <p:spPr>
          <a:xfrm>
            <a:off x="222250" y="965835"/>
            <a:ext cx="3414395" cy="1104265"/>
          </a:xfrm>
        </p:spPr>
        <p:txBody>
          <a:bodyPr/>
          <a:p>
            <a:r>
              <a:rPr lang="zh-CN" altLang="en-US" sz="3600" b="1">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a:t>
            </a:r>
            <a:r>
              <a:rPr lang="en-US" altLang="zh-CN" sz="3600" b="1">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UDS</a:t>
            </a:r>
            <a:r>
              <a:rPr lang="zh-CN" altLang="en-US" sz="3600" b="1">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rPr>
              <a:t>介绍</a:t>
            </a:r>
            <a:endParaRPr lang="zh-CN" altLang="en-US" sz="3600" b="1">
              <a:solidFill>
                <a:schemeClr val="tx1"/>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endParaRPr>
          </a:p>
        </p:txBody>
      </p:sp>
      <p:sp>
        <p:nvSpPr>
          <p:cNvPr id="2" name="内容占位符 1"/>
          <p:cNvSpPr/>
          <p:nvPr>
            <p:ph idx="1"/>
          </p:nvPr>
        </p:nvSpPr>
        <p:spPr/>
        <p:txBody>
          <a:bodyPr>
            <a:noAutofit/>
          </a:bodyPr>
          <a:p>
            <a:pPr algn="just">
              <a:lnSpc>
                <a:spcPct val="150000"/>
              </a:lnSpc>
              <a:spcBef>
                <a:spcPts val="600"/>
              </a:spcBef>
              <a:spcAft>
                <a:spcPts val="600"/>
              </a:spcAft>
            </a:pPr>
            <a:r>
              <a:rPr lang="en-US" sz="1400" dirty="0" err="1">
                <a:effectLst/>
                <a:latin typeface="微软雅黑" panose="020B0503020204020204" charset="-122"/>
                <a:ea typeface="微软雅黑" panose="020B0503020204020204" charset="-122"/>
                <a:cs typeface="微软雅黑" panose="020B0503020204020204" charset="-122"/>
                <a:sym typeface="+mn-ea"/>
              </a:rPr>
              <a:t>UDS的全称是Unified</a:t>
            </a:r>
            <a:r>
              <a:rPr lang="en-US" sz="1400" dirty="0">
                <a:effectLst/>
                <a:latin typeface="微软雅黑" panose="020B0503020204020204" charset="-122"/>
                <a:ea typeface="微软雅黑" panose="020B0503020204020204" charset="-122"/>
                <a:cs typeface="微软雅黑" panose="020B0503020204020204" charset="-122"/>
                <a:sym typeface="+mn-ea"/>
              </a:rPr>
              <a:t> Diagnostic Services(</a:t>
            </a:r>
            <a:r>
              <a:rPr lang="zh-CN" altLang="en-US" sz="1400" dirty="0">
                <a:effectLst/>
                <a:latin typeface="微软雅黑" panose="020B0503020204020204" charset="-122"/>
                <a:ea typeface="微软雅黑" panose="020B0503020204020204" charset="-122"/>
                <a:cs typeface="微软雅黑" panose="020B0503020204020204" charset="-122"/>
                <a:sym typeface="+mn-ea"/>
              </a:rPr>
              <a:t>通用</a:t>
            </a:r>
            <a:r>
              <a:rPr lang="zh-CN" altLang="en-US" sz="1400" b="1" dirty="0">
                <a:solidFill>
                  <a:srgbClr val="FF0000"/>
                </a:solidFill>
                <a:effectLst/>
                <a:latin typeface="微软雅黑" panose="020B0503020204020204" charset="-122"/>
                <a:ea typeface="微软雅黑" panose="020B0503020204020204" charset="-122"/>
                <a:cs typeface="微软雅黑" panose="020B0503020204020204" charset="-122"/>
                <a:sym typeface="+mn-ea"/>
              </a:rPr>
              <a:t>诊断服务</a:t>
            </a:r>
            <a:r>
              <a:rPr lang="en-US" sz="1400" dirty="0">
                <a:effectLst/>
                <a:latin typeface="微软雅黑" panose="020B0503020204020204" charset="-122"/>
                <a:ea typeface="微软雅黑" panose="020B0503020204020204" charset="-122"/>
                <a:cs typeface="微软雅黑" panose="020B0503020204020204" charset="-122"/>
                <a:sym typeface="+mn-ea"/>
              </a:rPr>
              <a:t>)，ISO标准号是14229</a:t>
            </a:r>
            <a:r>
              <a:rPr lang="zh-CN" altLang="en-US" sz="1400" dirty="0">
                <a:effectLst/>
                <a:latin typeface="微软雅黑" panose="020B0503020204020204" charset="-122"/>
                <a:ea typeface="微软雅黑" panose="020B0503020204020204" charset="-122"/>
                <a:cs typeface="微软雅黑" panose="020B0503020204020204" charset="-122"/>
                <a:sym typeface="+mn-ea"/>
              </a:rPr>
              <a:t>。</a:t>
            </a:r>
            <a:r>
              <a:rPr lang="en-US" altLang="zh-CN" sz="1400" dirty="0">
                <a:effectLst/>
                <a:latin typeface="微软雅黑" panose="020B0503020204020204" charset="-122"/>
                <a:ea typeface="微软雅黑" panose="020B0503020204020204" charset="-122"/>
                <a:cs typeface="微软雅黑" panose="020B0503020204020204" charset="-122"/>
                <a:sym typeface="+mn-ea"/>
              </a:rPr>
              <a:t>UDS</a:t>
            </a:r>
            <a:r>
              <a:rPr lang="zh-CN" altLang="en-US" sz="1400" dirty="0">
                <a:effectLst/>
                <a:latin typeface="微软雅黑" panose="020B0503020204020204" charset="-122"/>
                <a:ea typeface="微软雅黑" panose="020B0503020204020204" charset="-122"/>
                <a:cs typeface="微软雅黑" panose="020B0503020204020204" charset="-122"/>
                <a:sym typeface="+mn-ea"/>
              </a:rPr>
              <a:t>是应用层协议</a:t>
            </a:r>
            <a:r>
              <a:rPr lang="en-US" altLang="zh-CN" sz="1400" dirty="0">
                <a:effectLst/>
                <a:latin typeface="微软雅黑" panose="020B0503020204020204" charset="-122"/>
                <a:ea typeface="微软雅黑" panose="020B0503020204020204" charset="-122"/>
                <a:cs typeface="微软雅黑" panose="020B0503020204020204" charset="-122"/>
                <a:sym typeface="+mn-ea"/>
              </a:rPr>
              <a:t>(</a:t>
            </a:r>
            <a:r>
              <a:rPr lang="en-US" altLang="zh-CN" sz="1400" dirty="0">
                <a:solidFill>
                  <a:srgbClr val="FF0000"/>
                </a:solidFill>
                <a:effectLst/>
                <a:latin typeface="微软雅黑" panose="020B0503020204020204" charset="-122"/>
                <a:ea typeface="微软雅黑" panose="020B0503020204020204" charset="-122"/>
                <a:cs typeface="微软雅黑" panose="020B0503020204020204" charset="-122"/>
                <a:sym typeface="+mn-ea"/>
              </a:rPr>
              <a:t>ISO14229-1</a:t>
            </a:r>
            <a:r>
              <a:rPr lang="en-US" altLang="zh-CN" sz="1400" dirty="0">
                <a:effectLst/>
                <a:latin typeface="微软雅黑" panose="020B0503020204020204" charset="-122"/>
                <a:ea typeface="微软雅黑" panose="020B0503020204020204" charset="-122"/>
                <a:cs typeface="微软雅黑" panose="020B0503020204020204" charset="-122"/>
                <a:sym typeface="+mn-ea"/>
              </a:rPr>
              <a:t>)</a:t>
            </a:r>
            <a:r>
              <a:rPr lang="zh-CN" altLang="en-US" sz="1400" dirty="0">
                <a:effectLst/>
                <a:latin typeface="微软雅黑" panose="020B0503020204020204" charset="-122"/>
                <a:ea typeface="微软雅黑" panose="020B0503020204020204" charset="-122"/>
                <a:cs typeface="微软雅黑" panose="020B0503020204020204" charset="-122"/>
                <a:sym typeface="+mn-ea"/>
              </a:rPr>
              <a:t>，它对所有的</a:t>
            </a:r>
            <a:r>
              <a:rPr lang="zh-CN" altLang="en-US" sz="1400" b="1" dirty="0">
                <a:solidFill>
                  <a:srgbClr val="FF0000"/>
                </a:solidFill>
                <a:effectLst/>
                <a:latin typeface="微软雅黑" panose="020B0503020204020204" charset="-122"/>
                <a:ea typeface="微软雅黑" panose="020B0503020204020204" charset="-122"/>
                <a:cs typeface="微软雅黑" panose="020B0503020204020204" charset="-122"/>
                <a:sym typeface="+mn-ea"/>
              </a:rPr>
              <a:t>诊断命令进行了定义</a:t>
            </a:r>
            <a:r>
              <a:rPr lang="zh-CN" altLang="en-US" sz="1400" dirty="0">
                <a:effectLst/>
                <a:latin typeface="微软雅黑" panose="020B0503020204020204" charset="-122"/>
                <a:ea typeface="微软雅黑" panose="020B0503020204020204" charset="-122"/>
                <a:cs typeface="微软雅黑" panose="020B0503020204020204" charset="-122"/>
                <a:sym typeface="+mn-ea"/>
              </a:rPr>
              <a:t>，比如</a:t>
            </a:r>
            <a:r>
              <a:rPr lang="zh-CN" altLang="en-US" sz="1400" b="1" dirty="0">
                <a:solidFill>
                  <a:srgbClr val="FF0000"/>
                </a:solidFill>
                <a:effectLst/>
                <a:highlight>
                  <a:srgbClr val="FFFF00"/>
                </a:highlight>
                <a:latin typeface="微软雅黑" panose="020B0503020204020204" charset="-122"/>
                <a:ea typeface="微软雅黑" panose="020B0503020204020204" charset="-122"/>
                <a:cs typeface="微软雅黑" panose="020B0503020204020204" charset="-122"/>
                <a:sym typeface="+mn-ea"/>
              </a:rPr>
              <a:t>诊断请求和诊断响应</a:t>
            </a:r>
            <a:r>
              <a:rPr lang="zh-CN" altLang="en-US" sz="1400" dirty="0">
                <a:effectLst/>
                <a:latin typeface="微软雅黑" panose="020B0503020204020204" charset="-122"/>
                <a:ea typeface="微软雅黑" panose="020B0503020204020204" charset="-122"/>
                <a:cs typeface="微软雅黑" panose="020B0503020204020204" charset="-122"/>
                <a:sym typeface="+mn-ea"/>
              </a:rPr>
              <a:t>的格式</a:t>
            </a:r>
            <a:r>
              <a:rPr lang="en-US" altLang="zh-CN" sz="1400" dirty="0">
                <a:effectLst/>
                <a:latin typeface="微软雅黑" panose="020B0503020204020204" charset="-122"/>
                <a:ea typeface="微软雅黑" panose="020B0503020204020204" charset="-122"/>
                <a:cs typeface="微软雅黑" panose="020B0503020204020204" charset="-122"/>
                <a:sym typeface="+mn-ea"/>
              </a:rPr>
              <a:t>.</a:t>
            </a:r>
            <a:endParaRPr lang="en-US" altLang="zh-CN" sz="1400" dirty="0">
              <a:effectLst/>
              <a:latin typeface="微软雅黑" panose="020B0503020204020204" charset="-122"/>
              <a:ea typeface="微软雅黑" panose="020B0503020204020204" charset="-122"/>
              <a:cs typeface="微软雅黑" panose="020B0503020204020204" charset="-122"/>
            </a:endParaRPr>
          </a:p>
          <a:p>
            <a:pPr algn="just">
              <a:lnSpc>
                <a:spcPct val="150000"/>
              </a:lnSpc>
              <a:spcBef>
                <a:spcPts val="600"/>
              </a:spcBef>
              <a:spcAft>
                <a:spcPts val="600"/>
              </a:spcAft>
            </a:pPr>
            <a:r>
              <a:rPr lang="zh-CN" altLang="en-US" sz="1400" dirty="0">
                <a:latin typeface="微软雅黑" panose="020B0503020204020204" charset="-122"/>
                <a:ea typeface="微软雅黑" panose="020B0503020204020204" charset="-122"/>
                <a:cs typeface="微软雅黑" panose="020B0503020204020204" charset="-122"/>
                <a:sym typeface="+mn-ea"/>
              </a:rPr>
              <a:t>诊断的通信过程从诊断议用户角度来看，由</a:t>
            </a:r>
            <a:r>
              <a:rPr lang="zh-CN" altLang="en-US" sz="1400" b="1" dirty="0">
                <a:solidFill>
                  <a:srgbClr val="FF0000"/>
                </a:solidFill>
                <a:latin typeface="微软雅黑" panose="020B0503020204020204" charset="-122"/>
                <a:ea typeface="微软雅黑" panose="020B0503020204020204" charset="-122"/>
                <a:cs typeface="微软雅黑" panose="020B0503020204020204" charset="-122"/>
                <a:sym typeface="+mn-ea"/>
              </a:rPr>
              <a:t>诊断</a:t>
            </a:r>
            <a:r>
              <a:rPr lang="zh-CN" altLang="en-US" sz="1400" b="1" dirty="0">
                <a:solidFill>
                  <a:srgbClr val="FF0000"/>
                </a:solidFill>
                <a:latin typeface="微软雅黑" panose="020B0503020204020204" charset="-122"/>
                <a:ea typeface="微软雅黑" panose="020B0503020204020204" charset="-122"/>
                <a:cs typeface="微软雅黑" panose="020B0503020204020204" charset="-122"/>
                <a:sym typeface="+mn-ea"/>
              </a:rPr>
              <a:t>仪发出请求</a:t>
            </a:r>
            <a:r>
              <a:rPr lang="en-US" altLang="zh-CN" sz="1400" dirty="0">
                <a:latin typeface="微软雅黑" panose="020B0503020204020204" charset="-122"/>
                <a:ea typeface="微软雅黑" panose="020B0503020204020204" charset="-122"/>
                <a:cs typeface="微软雅黑" panose="020B0503020204020204" charset="-122"/>
                <a:sym typeface="+mn-ea"/>
              </a:rPr>
              <a:t>(request), </a:t>
            </a:r>
            <a:r>
              <a:rPr lang="zh-CN" altLang="en-US" sz="1400" dirty="0">
                <a:latin typeface="微软雅黑" panose="020B0503020204020204" charset="-122"/>
                <a:ea typeface="微软雅黑" panose="020B0503020204020204" charset="-122"/>
                <a:cs typeface="微软雅黑" panose="020B0503020204020204" charset="-122"/>
                <a:sym typeface="+mn-ea"/>
              </a:rPr>
              <a:t>由</a:t>
            </a:r>
            <a:r>
              <a:rPr lang="en-US" altLang="zh-CN" sz="1400" b="1" dirty="0">
                <a:solidFill>
                  <a:srgbClr val="FF0000"/>
                </a:solidFill>
                <a:latin typeface="微软雅黑" panose="020B0503020204020204" charset="-122"/>
                <a:ea typeface="微软雅黑" panose="020B0503020204020204" charset="-122"/>
                <a:cs typeface="微软雅黑" panose="020B0503020204020204" charset="-122"/>
                <a:sym typeface="+mn-ea"/>
              </a:rPr>
              <a:t>ECU</a:t>
            </a:r>
            <a:r>
              <a:rPr lang="zh-CN" altLang="en-US" sz="1400" b="1" dirty="0">
                <a:solidFill>
                  <a:srgbClr val="FF0000"/>
                </a:solidFill>
                <a:latin typeface="微软雅黑" panose="020B0503020204020204" charset="-122"/>
                <a:ea typeface="微软雅黑" panose="020B0503020204020204" charset="-122"/>
                <a:cs typeface="微软雅黑" panose="020B0503020204020204" charset="-122"/>
                <a:sym typeface="+mn-ea"/>
              </a:rPr>
              <a:t>给出响应</a:t>
            </a:r>
            <a:r>
              <a:rPr lang="en-US" altLang="zh-CN" sz="1400" b="1" dirty="0">
                <a:solidFill>
                  <a:srgbClr val="FF0000"/>
                </a:solidFill>
                <a:latin typeface="微软雅黑" panose="020B0503020204020204" charset="-122"/>
                <a:ea typeface="微软雅黑" panose="020B0503020204020204" charset="-122"/>
                <a:cs typeface="微软雅黑" panose="020B0503020204020204" charset="-122"/>
                <a:sym typeface="+mn-ea"/>
              </a:rPr>
              <a:t>(response).</a:t>
            </a:r>
            <a:r>
              <a:rPr lang="zh-CN" altLang="en-US" sz="1400" b="1" dirty="0">
                <a:solidFill>
                  <a:srgbClr val="FF0000"/>
                </a:solidFill>
                <a:latin typeface="微软雅黑" panose="020B0503020204020204" charset="-122"/>
                <a:ea typeface="微软雅黑" panose="020B0503020204020204" charset="-122"/>
                <a:cs typeface="微软雅黑" panose="020B0503020204020204" charset="-122"/>
                <a:sym typeface="+mn-ea"/>
              </a:rPr>
              <a:t> </a:t>
            </a:r>
            <a:r>
              <a:rPr lang="zh-CN" altLang="en-US" sz="1400" dirty="0">
                <a:latin typeface="微软雅黑" panose="020B0503020204020204" charset="-122"/>
                <a:ea typeface="微软雅黑" panose="020B0503020204020204" charset="-122"/>
                <a:cs typeface="微软雅黑" panose="020B0503020204020204" charset="-122"/>
                <a:sym typeface="+mn-ea"/>
              </a:rPr>
              <a:t>在这个通信过程中，诊断仪和</a:t>
            </a:r>
            <a:r>
              <a:rPr lang="en-US" altLang="zh-CN" sz="1400" dirty="0">
                <a:latin typeface="微软雅黑" panose="020B0503020204020204" charset="-122"/>
                <a:ea typeface="微软雅黑" panose="020B0503020204020204" charset="-122"/>
                <a:cs typeface="微软雅黑" panose="020B0503020204020204" charset="-122"/>
                <a:sym typeface="+mn-ea"/>
              </a:rPr>
              <a:t>ECU</a:t>
            </a:r>
            <a:r>
              <a:rPr lang="zh-CN" altLang="en-US" sz="1400" dirty="0">
                <a:latin typeface="微软雅黑" panose="020B0503020204020204" charset="-122"/>
                <a:ea typeface="微软雅黑" panose="020B0503020204020204" charset="-122"/>
                <a:cs typeface="微软雅黑" panose="020B0503020204020204" charset="-122"/>
                <a:sym typeface="+mn-ea"/>
              </a:rPr>
              <a:t>分别是通信中的</a:t>
            </a:r>
            <a:r>
              <a:rPr lang="en-US" altLang="zh-CN" sz="1400" b="1" dirty="0">
                <a:solidFill>
                  <a:srgbClr val="FF0000"/>
                </a:solidFill>
                <a:latin typeface="微软雅黑" panose="020B0503020204020204" charset="-122"/>
                <a:ea typeface="微软雅黑" panose="020B0503020204020204" charset="-122"/>
                <a:cs typeface="微软雅黑" panose="020B0503020204020204" charset="-122"/>
                <a:sym typeface="+mn-ea"/>
              </a:rPr>
              <a:t>client(</a:t>
            </a:r>
            <a:r>
              <a:rPr lang="zh-CN" altLang="en-US" sz="1400" b="1" dirty="0">
                <a:solidFill>
                  <a:srgbClr val="FF0000"/>
                </a:solidFill>
                <a:latin typeface="微软雅黑" panose="020B0503020204020204" charset="-122"/>
                <a:ea typeface="微软雅黑" panose="020B0503020204020204" charset="-122"/>
                <a:cs typeface="微软雅黑" panose="020B0503020204020204" charset="-122"/>
                <a:sym typeface="+mn-ea"/>
              </a:rPr>
              <a:t>客户端</a:t>
            </a:r>
            <a:r>
              <a:rPr lang="en-US" altLang="zh-CN" sz="1400" b="1" dirty="0">
                <a:solidFill>
                  <a:srgbClr val="FF0000"/>
                </a:solidFill>
                <a:latin typeface="微软雅黑" panose="020B0503020204020204" charset="-122"/>
                <a:ea typeface="微软雅黑" panose="020B0503020204020204" charset="-122"/>
                <a:cs typeface="微软雅黑" panose="020B0503020204020204" charset="-122"/>
                <a:sym typeface="+mn-ea"/>
              </a:rPr>
              <a:t>)</a:t>
            </a:r>
            <a:r>
              <a:rPr lang="zh-CN" altLang="en-US" sz="1400" dirty="0">
                <a:latin typeface="微软雅黑" panose="020B0503020204020204" charset="-122"/>
                <a:ea typeface="微软雅黑" panose="020B0503020204020204" charset="-122"/>
                <a:cs typeface="微软雅黑" panose="020B0503020204020204" charset="-122"/>
                <a:sym typeface="+mn-ea"/>
              </a:rPr>
              <a:t>和</a:t>
            </a:r>
            <a:r>
              <a:rPr lang="en-US" altLang="zh-CN" sz="1400" b="1" dirty="0">
                <a:solidFill>
                  <a:srgbClr val="FF0000"/>
                </a:solidFill>
                <a:latin typeface="微软雅黑" panose="020B0503020204020204" charset="-122"/>
                <a:ea typeface="微软雅黑" panose="020B0503020204020204" charset="-122"/>
                <a:cs typeface="微软雅黑" panose="020B0503020204020204" charset="-122"/>
                <a:sym typeface="+mn-ea"/>
              </a:rPr>
              <a:t>server(</a:t>
            </a:r>
            <a:r>
              <a:rPr lang="zh-CN" altLang="en-US" sz="1400" b="1" dirty="0">
                <a:solidFill>
                  <a:srgbClr val="FF0000"/>
                </a:solidFill>
                <a:latin typeface="微软雅黑" panose="020B0503020204020204" charset="-122"/>
                <a:ea typeface="微软雅黑" panose="020B0503020204020204" charset="-122"/>
                <a:cs typeface="微软雅黑" panose="020B0503020204020204" charset="-122"/>
                <a:sym typeface="+mn-ea"/>
              </a:rPr>
              <a:t>服务端</a:t>
            </a:r>
            <a:r>
              <a:rPr lang="en-US" altLang="zh-CN" sz="1400" b="1" dirty="0">
                <a:solidFill>
                  <a:srgbClr val="FF0000"/>
                </a:solidFill>
                <a:latin typeface="微软雅黑" panose="020B0503020204020204" charset="-122"/>
                <a:ea typeface="微软雅黑" panose="020B0503020204020204" charset="-122"/>
                <a:cs typeface="微软雅黑" panose="020B0503020204020204" charset="-122"/>
                <a:sym typeface="+mn-ea"/>
              </a:rPr>
              <a:t>)</a:t>
            </a:r>
            <a:r>
              <a:rPr lang="zh-CN" altLang="en-US" sz="1400" dirty="0">
                <a:latin typeface="微软雅黑" panose="020B0503020204020204" charset="-122"/>
                <a:ea typeface="微软雅黑" panose="020B0503020204020204" charset="-122"/>
                <a:cs typeface="微软雅黑" panose="020B0503020204020204" charset="-122"/>
                <a:sym typeface="+mn-ea"/>
              </a:rPr>
              <a:t>角色</a:t>
            </a:r>
            <a:endParaRPr lang="en-US" sz="1400" dirty="0">
              <a:latin typeface="微软雅黑" panose="020B0503020204020204" charset="-122"/>
              <a:ea typeface="微软雅黑" panose="020B0503020204020204" charset="-122"/>
              <a:cs typeface="微软雅黑" panose="020B0503020204020204" charset="-122"/>
            </a:endParaRPr>
          </a:p>
          <a:p>
            <a:pPr marL="0" indent="0">
              <a:buNone/>
            </a:pPr>
            <a:endParaRPr lang="en-US" altLang="en-US" sz="1400" b="1" dirty="0">
              <a:latin typeface="微软雅黑" panose="020B0503020204020204" charset="-122"/>
              <a:ea typeface="微软雅黑" panose="020B0503020204020204" charset="-122"/>
              <a:cs typeface="微软雅黑" panose="020B0503020204020204" charset="-122"/>
            </a:endParaRPr>
          </a:p>
        </p:txBody>
      </p:sp>
      <p:pic>
        <p:nvPicPr>
          <p:cNvPr id="6" name="Picture 1"/>
          <p:cNvPicPr>
            <a:picLocks noChangeAspect="1"/>
          </p:cNvPicPr>
          <p:nvPr/>
        </p:nvPicPr>
        <p:blipFill rotWithShape="1">
          <a:blip r:embed="rId1"/>
          <a:srcRect t="22089" b="4718"/>
          <a:stretch>
            <a:fillRect/>
          </a:stretch>
        </p:blipFill>
        <p:spPr>
          <a:xfrm>
            <a:off x="1170940" y="4327525"/>
            <a:ext cx="4547235" cy="2309495"/>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形状 69"/>
          <p:cNvSpPr/>
          <p:nvPr/>
        </p:nvSpPr>
        <p:spPr>
          <a:xfrm>
            <a:off x="11011372" y="0"/>
            <a:ext cx="1180628" cy="850994"/>
          </a:xfrm>
          <a:custGeom>
            <a:avLst/>
            <a:gdLst>
              <a:gd name="connsiteX0" fmla="*/ 0 w 1180628"/>
              <a:gd name="connsiteY0" fmla="*/ 0 h 850994"/>
              <a:gd name="connsiteX1" fmla="*/ 232365 w 1180628"/>
              <a:gd name="connsiteY1" fmla="*/ 0 h 850994"/>
              <a:gd name="connsiteX2" fmla="*/ 270754 w 1180628"/>
              <a:gd name="connsiteY2" fmla="*/ 123670 h 850994"/>
              <a:gd name="connsiteX3" fmla="*/ 1027090 w 1180628"/>
              <a:gd name="connsiteY3" fmla="*/ 625003 h 850994"/>
              <a:gd name="connsiteX4" fmla="*/ 1111016 w 1180628"/>
              <a:gd name="connsiteY4" fmla="*/ 620765 h 850994"/>
              <a:gd name="connsiteX5" fmla="*/ 1180628 w 1180628"/>
              <a:gd name="connsiteY5" fmla="*/ 610141 h 850994"/>
              <a:gd name="connsiteX6" fmla="*/ 1180628 w 1180628"/>
              <a:gd name="connsiteY6" fmla="*/ 838492 h 850994"/>
              <a:gd name="connsiteX7" fmla="*/ 1134124 w 1180628"/>
              <a:gd name="connsiteY7" fmla="*/ 845590 h 850994"/>
              <a:gd name="connsiteX8" fmla="*/ 1027091 w 1180628"/>
              <a:gd name="connsiteY8" fmla="*/ 850994 h 850994"/>
              <a:gd name="connsiteX9" fmla="*/ 1526 w 1180628"/>
              <a:gd name="connsiteY9" fmla="*/ 15135 h 85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0628" h="850994">
                <a:moveTo>
                  <a:pt x="0" y="0"/>
                </a:moveTo>
                <a:lnTo>
                  <a:pt x="232365" y="0"/>
                </a:lnTo>
                <a:lnTo>
                  <a:pt x="270754" y="123670"/>
                </a:lnTo>
                <a:cubicBezTo>
                  <a:pt x="395364" y="418283"/>
                  <a:pt x="687086" y="625003"/>
                  <a:pt x="1027090" y="625003"/>
                </a:cubicBezTo>
                <a:cubicBezTo>
                  <a:pt x="1055424" y="625003"/>
                  <a:pt x="1083422" y="623568"/>
                  <a:pt x="1111016" y="620765"/>
                </a:cubicBezTo>
                <a:lnTo>
                  <a:pt x="1180628" y="610141"/>
                </a:lnTo>
                <a:lnTo>
                  <a:pt x="1180628" y="838492"/>
                </a:lnTo>
                <a:lnTo>
                  <a:pt x="1134124" y="845590"/>
                </a:lnTo>
                <a:cubicBezTo>
                  <a:pt x="1098932" y="849163"/>
                  <a:pt x="1063225" y="850994"/>
                  <a:pt x="1027091" y="850994"/>
                </a:cubicBezTo>
                <a:cubicBezTo>
                  <a:pt x="521210" y="850994"/>
                  <a:pt x="99139" y="492159"/>
                  <a:pt x="1526" y="1513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grpSp>
        <p:nvGrpSpPr>
          <p:cNvPr id="2" name="组合 1"/>
          <p:cNvGrpSpPr/>
          <p:nvPr/>
        </p:nvGrpSpPr>
        <p:grpSpPr>
          <a:xfrm>
            <a:off x="418780" y="752296"/>
            <a:ext cx="5922645" cy="861695"/>
            <a:chOff x="418780" y="813256"/>
            <a:chExt cx="5922645" cy="861695"/>
          </a:xfrm>
        </p:grpSpPr>
        <p:grpSp>
          <p:nvGrpSpPr>
            <p:cNvPr id="40" name="组合 39"/>
            <p:cNvGrpSpPr/>
            <p:nvPr/>
          </p:nvGrpSpPr>
          <p:grpSpPr>
            <a:xfrm>
              <a:off x="418780" y="825975"/>
              <a:ext cx="483239" cy="405448"/>
              <a:chOff x="11048361" y="5821282"/>
              <a:chExt cx="483239" cy="405448"/>
            </a:xfrm>
          </p:grpSpPr>
          <p:sp>
            <p:nvSpPr>
              <p:cNvPr id="41" name="等腰三角形 40"/>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42" name="等腰三角形 41"/>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43" name="文本框 42"/>
            <p:cNvSpPr txBox="1"/>
            <p:nvPr/>
          </p:nvSpPr>
          <p:spPr>
            <a:xfrm>
              <a:off x="914715" y="813256"/>
              <a:ext cx="5426710" cy="861695"/>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rPr>
                <a:t>0X</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38</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服务</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a:t>
              </a:r>
              <a:r>
                <a:rPr lang="zh-CN" altLang="en-US" sz="2800" b="1" noProof="0" dirty="0">
                  <a:ln>
                    <a:noFill/>
                  </a:ln>
                  <a:solidFill>
                    <a:srgbClr val="3F62FD"/>
                  </a:solidFill>
                  <a:effectLst/>
                  <a:uLnTx/>
                  <a:uFillTx/>
                  <a:latin typeface="微软雅黑" panose="020B0503020204020204" charset="-122"/>
                  <a:ea typeface="微软雅黑" panose="020B0503020204020204" charset="-122"/>
                  <a:sym typeface="+mn-ea"/>
                </a:rPr>
                <a:t>请求文件传输</a:t>
              </a: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a:p>
              <a:pPr marL="0" marR="0" lvl="0" indent="0"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p:txBody>
        </p:sp>
      </p:grpSp>
      <p:sp>
        <p:nvSpPr>
          <p:cNvPr id="49" name="圆: 空心 48"/>
          <p:cNvSpPr/>
          <p:nvPr/>
        </p:nvSpPr>
        <p:spPr>
          <a:xfrm>
            <a:off x="1065004" y="1371104"/>
            <a:ext cx="734188" cy="734188"/>
          </a:xfrm>
          <a:prstGeom prst="donut">
            <a:avLst>
              <a:gd name="adj" fmla="val 1079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grpSp>
        <p:nvGrpSpPr>
          <p:cNvPr id="139" name="组合 138"/>
          <p:cNvGrpSpPr/>
          <p:nvPr/>
        </p:nvGrpSpPr>
        <p:grpSpPr>
          <a:xfrm>
            <a:off x="3167428" y="5283200"/>
            <a:ext cx="781650" cy="869060"/>
            <a:chOff x="-2814117" y="2660410"/>
            <a:chExt cx="2621280" cy="2621280"/>
          </a:xfrm>
        </p:grpSpPr>
        <p:sp>
          <p:nvSpPr>
            <p:cNvPr id="140" name="矩形 139"/>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141" name="直接连接符 140"/>
            <p:cNvCxnSpPr>
              <a:stCxn id="140" idx="0"/>
              <a:endCxn id="140"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40" idx="1"/>
              <a:endCxn id="140"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23" name="矩形: 圆角 22"/>
          <p:cNvSpPr/>
          <p:nvPr/>
        </p:nvSpPr>
        <p:spPr>
          <a:xfrm>
            <a:off x="1442085" y="1575435"/>
            <a:ext cx="9057640" cy="457708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圆角 25"/>
          <p:cNvSpPr/>
          <p:nvPr/>
        </p:nvSpPr>
        <p:spPr>
          <a:xfrm>
            <a:off x="4859597" y="1817447"/>
            <a:ext cx="2223446" cy="494514"/>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charset="-122"/>
                <a:ea typeface="微软雅黑" panose="020B0503020204020204" charset="-122"/>
              </a:rPr>
              <a:t>功能描述</a:t>
            </a:r>
            <a:endParaRPr lang="zh-CN" altLang="en-US" dirty="0">
              <a:latin typeface="微软雅黑" panose="020B0503020204020204" charset="-122"/>
              <a:ea typeface="微软雅黑" panose="020B0503020204020204" charset="-122"/>
            </a:endParaRPr>
          </a:p>
        </p:txBody>
      </p:sp>
      <p:sp>
        <p:nvSpPr>
          <p:cNvPr id="27" name="文本框 26"/>
          <p:cNvSpPr txBox="1"/>
          <p:nvPr/>
        </p:nvSpPr>
        <p:spPr>
          <a:xfrm>
            <a:off x="1748155" y="2515235"/>
            <a:ext cx="8445500" cy="1290955"/>
          </a:xfrm>
          <a:prstGeom prst="rect">
            <a:avLst/>
          </a:prstGeom>
          <a:noFill/>
        </p:spPr>
        <p:txBody>
          <a:bodyPr wrap="square" lIns="0" tIns="0" rIns="0" bIns="0">
            <a:noAutofit/>
          </a:bodyPr>
          <a:lstStyle/>
          <a:p>
            <a:pPr algn="l" fontAlgn="auto">
              <a:lnSpc>
                <a:spcPct val="150000"/>
              </a:lnSpc>
            </a:pP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请求文件传输服务是用在</a:t>
            </a:r>
            <a:r>
              <a:rPr lang="en-US" altLang="zh-CN"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有文件系统的</a:t>
            </a:r>
            <a:r>
              <a:rPr lang="en-US" altLang="zh-CN" sz="1600" b="1" dirty="0">
                <a:solidFill>
                  <a:srgbClr val="FF0000"/>
                </a:solidFill>
                <a:latin typeface="微软雅黑" panose="020B0503020204020204" charset="-122"/>
                <a:ea typeface="微软雅黑" panose="020B0503020204020204" charset="-122"/>
                <a:cs typeface="微软雅黑" panose="020B0503020204020204" charset="-122"/>
                <a:sym typeface="+mn-ea"/>
              </a:rPr>
              <a:t>ECU</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上的，通常都是带</a:t>
            </a:r>
            <a:r>
              <a:rPr lang="zh-CN" altLang="en-US" sz="1600" b="1" dirty="0">
                <a:solidFill>
                  <a:srgbClr val="FF0000"/>
                </a:solidFill>
                <a:latin typeface="微软雅黑" panose="020B0503020204020204" charset="-122"/>
                <a:ea typeface="微软雅黑" panose="020B0503020204020204" charset="-122"/>
                <a:cs typeface="微软雅黑" panose="020B0503020204020204" charset="-122"/>
                <a:sym typeface="+mn-ea"/>
              </a:rPr>
              <a:t>操作系统</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的。该服务可以用来</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读取</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新增</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替换</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r>
              <a:rPr lang="zh-CN" altLang="en-US" sz="16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删除</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某个</a:t>
            </a:r>
            <a:r>
              <a:rPr lang="zh-CN" altLang="en-US" sz="1600" b="1" dirty="0">
                <a:solidFill>
                  <a:srgbClr val="FF0000"/>
                </a:solidFill>
                <a:latin typeface="微软雅黑" panose="020B0503020204020204" charset="-122"/>
                <a:ea typeface="微软雅黑" panose="020B0503020204020204" charset="-122"/>
                <a:cs typeface="微软雅黑" panose="020B0503020204020204" charset="-122"/>
                <a:sym typeface="+mn-ea"/>
              </a:rPr>
              <a:t>路径下的文件</a:t>
            </a:r>
            <a:r>
              <a:rPr lang="zh-CN" altLang="en-US" sz="16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endParaRPr lang="zh-CN" altLang="en-US" sz="2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a:p>
            <a:pPr algn="l" fontAlgn="auto">
              <a:lnSpc>
                <a:spcPct val="150000"/>
              </a:lnSpc>
            </a:pPr>
            <a:r>
              <a:rPr lang="zh-CN" altLang="en-US" sz="1600" b="1" dirty="0">
                <a:solidFill>
                  <a:srgbClr val="FF0000"/>
                </a:solidFill>
                <a:latin typeface="微软雅黑" panose="020B0503020204020204" charset="-122"/>
                <a:ea typeface="微软雅黑" panose="020B0503020204020204" charset="-122"/>
                <a:cs typeface="微软雅黑" panose="020B0503020204020204" charset="-122"/>
                <a:sym typeface="+mn-ea"/>
              </a:rPr>
              <a:t>注！</a:t>
            </a:r>
            <a:endParaRPr lang="zh-CN" altLang="en-US" sz="16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p:txBody>
      </p:sp>
      <p:grpSp>
        <p:nvGrpSpPr>
          <p:cNvPr id="72" name="组合 71"/>
          <p:cNvGrpSpPr/>
          <p:nvPr/>
        </p:nvGrpSpPr>
        <p:grpSpPr>
          <a:xfrm>
            <a:off x="10706945" y="5283200"/>
            <a:ext cx="781650" cy="869060"/>
            <a:chOff x="-2814117" y="2660410"/>
            <a:chExt cx="2621280" cy="2621280"/>
          </a:xfrm>
        </p:grpSpPr>
        <p:sp>
          <p:nvSpPr>
            <p:cNvPr id="84" name="矩形 83"/>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85" name="直接连接符 84"/>
            <p:cNvCxnSpPr>
              <a:stCxn id="84" idx="0"/>
              <a:endCxn id="84"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a:stCxn id="84" idx="1"/>
              <a:endCxn id="84"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3" name="矩形: 圆角 25"/>
          <p:cNvSpPr/>
          <p:nvPr/>
        </p:nvSpPr>
        <p:spPr>
          <a:xfrm>
            <a:off x="4768850" y="4105275"/>
            <a:ext cx="1857375" cy="338455"/>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dirty="0">
                <a:latin typeface="微软雅黑" panose="020B0503020204020204" charset="-122"/>
                <a:ea typeface="微软雅黑" panose="020B0503020204020204" charset="-122"/>
              </a:rPr>
              <a:t>0X34-</a:t>
            </a:r>
            <a:r>
              <a:rPr lang="zh-CN" altLang="en-US" sz="1400" dirty="0">
                <a:latin typeface="微软雅黑" panose="020B0503020204020204" charset="-122"/>
                <a:ea typeface="微软雅黑" panose="020B0503020204020204" charset="-122"/>
              </a:rPr>
              <a:t>请求下载</a:t>
            </a:r>
            <a:endParaRPr lang="zh-CN" altLang="en-US" sz="1400" dirty="0">
              <a:latin typeface="微软雅黑" panose="020B0503020204020204" charset="-122"/>
              <a:ea typeface="微软雅黑" panose="020B0503020204020204" charset="-122"/>
            </a:endParaRPr>
          </a:p>
        </p:txBody>
      </p:sp>
      <p:sp>
        <p:nvSpPr>
          <p:cNvPr id="4" name="矩形: 圆角 25"/>
          <p:cNvSpPr/>
          <p:nvPr/>
        </p:nvSpPr>
        <p:spPr>
          <a:xfrm>
            <a:off x="4768850" y="4707255"/>
            <a:ext cx="1857375" cy="338455"/>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dirty="0">
                <a:latin typeface="微软雅黑" panose="020B0503020204020204" charset="-122"/>
                <a:ea typeface="微软雅黑" panose="020B0503020204020204" charset="-122"/>
              </a:rPr>
              <a:t>0X35-</a:t>
            </a:r>
            <a:r>
              <a:rPr lang="zh-CN" altLang="en-US" sz="1400" dirty="0">
                <a:latin typeface="微软雅黑" panose="020B0503020204020204" charset="-122"/>
                <a:ea typeface="微软雅黑" panose="020B0503020204020204" charset="-122"/>
              </a:rPr>
              <a:t>请求</a:t>
            </a:r>
            <a:r>
              <a:rPr lang="zh-CN" altLang="en-US" sz="1400" dirty="0">
                <a:latin typeface="微软雅黑" panose="020B0503020204020204" charset="-122"/>
                <a:ea typeface="微软雅黑" panose="020B0503020204020204" charset="-122"/>
              </a:rPr>
              <a:t>下载</a:t>
            </a:r>
            <a:endParaRPr lang="zh-CN" altLang="en-US" sz="1400" dirty="0">
              <a:latin typeface="微软雅黑" panose="020B0503020204020204" charset="-122"/>
              <a:ea typeface="微软雅黑" panose="020B0503020204020204" charset="-122"/>
            </a:endParaRPr>
          </a:p>
        </p:txBody>
      </p:sp>
      <p:sp>
        <p:nvSpPr>
          <p:cNvPr id="5" name="矩形: 圆角 25"/>
          <p:cNvSpPr/>
          <p:nvPr/>
        </p:nvSpPr>
        <p:spPr>
          <a:xfrm>
            <a:off x="2335530" y="4890770"/>
            <a:ext cx="1857375" cy="338455"/>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dirty="0">
                <a:latin typeface="微软雅黑" panose="020B0503020204020204" charset="-122"/>
                <a:ea typeface="微软雅黑" panose="020B0503020204020204" charset="-122"/>
              </a:rPr>
              <a:t>0X36-</a:t>
            </a:r>
            <a:r>
              <a:rPr lang="zh-CN" altLang="en-US" sz="1400" dirty="0">
                <a:latin typeface="微软雅黑" panose="020B0503020204020204" charset="-122"/>
                <a:ea typeface="微软雅黑" panose="020B0503020204020204" charset="-122"/>
              </a:rPr>
              <a:t>传输数据</a:t>
            </a:r>
            <a:r>
              <a:rPr lang="zh-CN" altLang="en-US" sz="1400" dirty="0">
                <a:latin typeface="微软雅黑" panose="020B0503020204020204" charset="-122"/>
                <a:ea typeface="微软雅黑" panose="020B0503020204020204" charset="-122"/>
              </a:rPr>
              <a:t>服务</a:t>
            </a:r>
            <a:endParaRPr lang="zh-CN" altLang="en-US" sz="1400" dirty="0">
              <a:latin typeface="微软雅黑" panose="020B0503020204020204" charset="-122"/>
              <a:ea typeface="微软雅黑" panose="020B0503020204020204" charset="-122"/>
            </a:endParaRPr>
          </a:p>
        </p:txBody>
      </p:sp>
      <p:sp>
        <p:nvSpPr>
          <p:cNvPr id="6" name="矩形: 圆角 25"/>
          <p:cNvSpPr/>
          <p:nvPr/>
        </p:nvSpPr>
        <p:spPr>
          <a:xfrm>
            <a:off x="2329180" y="5337810"/>
            <a:ext cx="1857375" cy="338455"/>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dirty="0">
                <a:latin typeface="微软雅黑" panose="020B0503020204020204" charset="-122"/>
                <a:ea typeface="微软雅黑" panose="020B0503020204020204" charset="-122"/>
              </a:rPr>
              <a:t>0X37-</a:t>
            </a:r>
            <a:r>
              <a:rPr lang="zh-CN" altLang="en-US" sz="1400" dirty="0">
                <a:latin typeface="微软雅黑" panose="020B0503020204020204" charset="-122"/>
                <a:ea typeface="微软雅黑" panose="020B0503020204020204" charset="-122"/>
              </a:rPr>
              <a:t>请求退出</a:t>
            </a:r>
            <a:r>
              <a:rPr lang="zh-CN" altLang="en-US" sz="1400" dirty="0">
                <a:latin typeface="微软雅黑" panose="020B0503020204020204" charset="-122"/>
                <a:ea typeface="微软雅黑" panose="020B0503020204020204" charset="-122"/>
              </a:rPr>
              <a:t>传输</a:t>
            </a:r>
            <a:endParaRPr lang="zh-CN" altLang="en-US" sz="1400" dirty="0">
              <a:latin typeface="微软雅黑" panose="020B0503020204020204" charset="-122"/>
              <a:ea typeface="微软雅黑" panose="020B0503020204020204" charset="-122"/>
            </a:endParaRPr>
          </a:p>
        </p:txBody>
      </p:sp>
      <p:sp>
        <p:nvSpPr>
          <p:cNvPr id="7" name="矩形: 圆角 25"/>
          <p:cNvSpPr/>
          <p:nvPr/>
        </p:nvSpPr>
        <p:spPr>
          <a:xfrm>
            <a:off x="2329180" y="4443730"/>
            <a:ext cx="1857375" cy="338455"/>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dirty="0">
                <a:latin typeface="微软雅黑" panose="020B0503020204020204" charset="-122"/>
                <a:ea typeface="微软雅黑" panose="020B0503020204020204" charset="-122"/>
              </a:rPr>
              <a:t>0X38-</a:t>
            </a:r>
            <a:r>
              <a:rPr lang="zh-CN" altLang="en-US" sz="1400" dirty="0">
                <a:latin typeface="微软雅黑" panose="020B0503020204020204" charset="-122"/>
                <a:ea typeface="微软雅黑" panose="020B0503020204020204" charset="-122"/>
              </a:rPr>
              <a:t>请求文件</a:t>
            </a:r>
            <a:r>
              <a:rPr lang="zh-CN" altLang="en-US" sz="1400" dirty="0">
                <a:latin typeface="微软雅黑" panose="020B0503020204020204" charset="-122"/>
                <a:ea typeface="微软雅黑" panose="020B0503020204020204" charset="-122"/>
              </a:rPr>
              <a:t>传输</a:t>
            </a:r>
            <a:endParaRPr lang="zh-CN" altLang="en-US" sz="1400" dirty="0">
              <a:latin typeface="微软雅黑" panose="020B0503020204020204" charset="-122"/>
              <a:ea typeface="微软雅黑" panose="020B0503020204020204" charset="-122"/>
            </a:endParaRPr>
          </a:p>
        </p:txBody>
      </p:sp>
      <p:sp>
        <p:nvSpPr>
          <p:cNvPr id="8" name="矩形: 圆角 25"/>
          <p:cNvSpPr/>
          <p:nvPr/>
        </p:nvSpPr>
        <p:spPr>
          <a:xfrm>
            <a:off x="2340610" y="3983990"/>
            <a:ext cx="1857375" cy="338455"/>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400" dirty="0">
                <a:latin typeface="微软雅黑" panose="020B0503020204020204" charset="-122"/>
                <a:ea typeface="微软雅黑" panose="020B0503020204020204" charset="-122"/>
              </a:rPr>
              <a:t>0X31-</a:t>
            </a:r>
            <a:r>
              <a:rPr lang="zh-CN" altLang="en-US" sz="1400" dirty="0">
                <a:latin typeface="微软雅黑" panose="020B0503020204020204" charset="-122"/>
                <a:ea typeface="微软雅黑" panose="020B0503020204020204" charset="-122"/>
              </a:rPr>
              <a:t>擦除</a:t>
            </a:r>
            <a:r>
              <a:rPr lang="zh-CN" altLang="en-US" sz="1400" dirty="0">
                <a:latin typeface="微软雅黑" panose="020B0503020204020204" charset="-122"/>
                <a:ea typeface="微软雅黑" panose="020B0503020204020204" charset="-122"/>
              </a:rPr>
              <a:t>数据</a:t>
            </a:r>
            <a:endParaRPr lang="zh-CN" altLang="en-US" sz="1400" dirty="0">
              <a:latin typeface="微软雅黑" panose="020B0503020204020204" charset="-122"/>
              <a:ea typeface="微软雅黑" panose="020B0503020204020204" charset="-122"/>
            </a:endParaRPr>
          </a:p>
        </p:txBody>
      </p:sp>
      <p:sp>
        <p:nvSpPr>
          <p:cNvPr id="9" name="左大括号 8"/>
          <p:cNvSpPr/>
          <p:nvPr/>
        </p:nvSpPr>
        <p:spPr>
          <a:xfrm>
            <a:off x="4385310" y="4316095"/>
            <a:ext cx="196215" cy="59817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0" name="右大括号 9"/>
          <p:cNvSpPr/>
          <p:nvPr/>
        </p:nvSpPr>
        <p:spPr>
          <a:xfrm>
            <a:off x="6748780" y="4316095"/>
            <a:ext cx="215265" cy="61658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1" name="文本框 10"/>
          <p:cNvSpPr txBox="1"/>
          <p:nvPr/>
        </p:nvSpPr>
        <p:spPr>
          <a:xfrm>
            <a:off x="6961505" y="4324985"/>
            <a:ext cx="3662680" cy="306705"/>
          </a:xfrm>
          <a:prstGeom prst="rect">
            <a:avLst/>
          </a:prstGeom>
          <a:noFill/>
        </p:spPr>
        <p:txBody>
          <a:bodyPr wrap="square" rtlCol="0">
            <a:noAutofit/>
          </a:bodyPr>
          <a:p>
            <a:r>
              <a:rPr lang="zh-CN" altLang="en-US" sz="1400">
                <a:latin typeface="微软雅黑" panose="020B0503020204020204" charset="-122"/>
                <a:ea typeface="微软雅黑" panose="020B0503020204020204" charset="-122"/>
                <a:cs typeface="微软雅黑" panose="020B0503020204020204" charset="-122"/>
              </a:rPr>
              <a:t>两个服务有文件系统的</a:t>
            </a:r>
            <a:r>
              <a:rPr lang="en-US" altLang="zh-CN" sz="1400">
                <a:latin typeface="微软雅黑" panose="020B0503020204020204" charset="-122"/>
                <a:ea typeface="微软雅黑" panose="020B0503020204020204" charset="-122"/>
                <a:cs typeface="微软雅黑" panose="020B0503020204020204" charset="-122"/>
              </a:rPr>
              <a:t>ECU</a:t>
            </a:r>
            <a:r>
              <a:rPr lang="zh-CN" altLang="en-US" sz="1400">
                <a:latin typeface="微软雅黑" panose="020B0503020204020204" charset="-122"/>
                <a:ea typeface="微软雅黑" panose="020B0503020204020204" charset="-122"/>
                <a:cs typeface="微软雅黑" panose="020B0503020204020204" charset="-122"/>
              </a:rPr>
              <a:t>上的</a:t>
            </a:r>
            <a:r>
              <a:rPr lang="zh-CN" altLang="en-US" sz="140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替代服务</a:t>
            </a:r>
            <a:endParaRPr lang="zh-CN" altLang="en-US" sz="1400">
              <a:solidFill>
                <a:srgbClr val="FF0000"/>
              </a:solidFill>
              <a:highlight>
                <a:srgbClr val="FFFF00"/>
              </a:highlight>
              <a:latin typeface="微软雅黑" panose="020B0503020204020204" charset="-122"/>
              <a:ea typeface="微软雅黑" panose="020B0503020204020204" charset="-122"/>
              <a:cs typeface="微软雅黑" panose="020B0503020204020204" charset="-122"/>
            </a:endParaRPr>
          </a:p>
        </p:txBody>
      </p:sp>
      <p:sp>
        <p:nvSpPr>
          <p:cNvPr id="12" name="文本框 11"/>
          <p:cNvSpPr txBox="1"/>
          <p:nvPr/>
        </p:nvSpPr>
        <p:spPr>
          <a:xfrm>
            <a:off x="6944995" y="4578985"/>
            <a:ext cx="3662680" cy="561975"/>
          </a:xfrm>
          <a:prstGeom prst="rect">
            <a:avLst/>
          </a:prstGeom>
          <a:noFill/>
        </p:spPr>
        <p:txBody>
          <a:bodyPr wrap="square" rtlCol="0">
            <a:noAutofit/>
          </a:bodyPr>
          <a:p>
            <a:pPr fontAlgn="auto">
              <a:lnSpc>
                <a:spcPct val="150000"/>
              </a:lnSpc>
            </a:pPr>
            <a:r>
              <a:rPr lang="zh-CN" altLang="en-US" sz="1400">
                <a:solidFill>
                  <a:srgbClr val="FF0000"/>
                </a:solidFill>
                <a:latin typeface="微软雅黑" panose="020B0503020204020204" charset="-122"/>
                <a:ea typeface="微软雅黑" panose="020B0503020204020204" charset="-122"/>
                <a:cs typeface="微软雅黑" panose="020B0503020204020204" charset="-122"/>
              </a:rPr>
              <a:t>读取</a:t>
            </a:r>
            <a:r>
              <a:rPr lang="zh-CN" altLang="en-US" sz="1400">
                <a:latin typeface="微软雅黑" panose="020B0503020204020204" charset="-122"/>
                <a:ea typeface="微软雅黑" panose="020B0503020204020204" charset="-122"/>
                <a:cs typeface="微软雅黑" panose="020B0503020204020204" charset="-122"/>
              </a:rPr>
              <a:t>、</a:t>
            </a:r>
            <a:r>
              <a:rPr lang="zh-CN" altLang="en-US" sz="1400">
                <a:solidFill>
                  <a:srgbClr val="FF0000"/>
                </a:solidFill>
                <a:latin typeface="微软雅黑" panose="020B0503020204020204" charset="-122"/>
                <a:ea typeface="微软雅黑" panose="020B0503020204020204" charset="-122"/>
                <a:cs typeface="微软雅黑" panose="020B0503020204020204" charset="-122"/>
              </a:rPr>
              <a:t>新增</a:t>
            </a:r>
            <a:r>
              <a:rPr lang="zh-CN" altLang="en-US" sz="1400">
                <a:latin typeface="微软雅黑" panose="020B0503020204020204" charset="-122"/>
                <a:ea typeface="微软雅黑" panose="020B0503020204020204" charset="-122"/>
                <a:cs typeface="微软雅黑" panose="020B0503020204020204" charset="-122"/>
              </a:rPr>
              <a:t>或</a:t>
            </a:r>
            <a:r>
              <a:rPr lang="zh-CN" altLang="en-US" sz="1400">
                <a:solidFill>
                  <a:srgbClr val="FF0000"/>
                </a:solidFill>
                <a:latin typeface="微软雅黑" panose="020B0503020204020204" charset="-122"/>
                <a:ea typeface="微软雅黑" panose="020B0503020204020204" charset="-122"/>
                <a:cs typeface="微软雅黑" panose="020B0503020204020204" charset="-122"/>
              </a:rPr>
              <a:t>替换文件</a:t>
            </a:r>
            <a:r>
              <a:rPr lang="zh-CN" altLang="en-US" sz="1400">
                <a:latin typeface="微软雅黑" panose="020B0503020204020204" charset="-122"/>
                <a:ea typeface="微软雅黑" panose="020B0503020204020204" charset="-122"/>
                <a:cs typeface="微软雅黑" panose="020B0503020204020204" charset="-122"/>
              </a:rPr>
              <a:t>时，会发生</a:t>
            </a:r>
            <a:r>
              <a:rPr lang="zh-CN" altLang="en-US" sz="140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数据传输</a:t>
            </a:r>
            <a:endParaRPr lang="zh-CN" altLang="en-US" sz="1400">
              <a:solidFill>
                <a:srgbClr val="FF0000"/>
              </a:solidFill>
              <a:highlight>
                <a:srgbClr val="FFFF00"/>
              </a:highlight>
              <a:latin typeface="微软雅黑" panose="020B0503020204020204" charset="-122"/>
              <a:ea typeface="微软雅黑" panose="020B0503020204020204" charset="-122"/>
              <a:cs typeface="微软雅黑" panose="020B0503020204020204" charset="-122"/>
            </a:endParaRPr>
          </a:p>
        </p:txBody>
      </p:sp>
      <p:sp>
        <p:nvSpPr>
          <p:cNvPr id="13" name="右大括号 12"/>
          <p:cNvSpPr/>
          <p:nvPr/>
        </p:nvSpPr>
        <p:spPr>
          <a:xfrm>
            <a:off x="4329430" y="5100955"/>
            <a:ext cx="75565" cy="45783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4" name="文本框 13"/>
          <p:cNvSpPr txBox="1"/>
          <p:nvPr/>
        </p:nvSpPr>
        <p:spPr>
          <a:xfrm>
            <a:off x="4538980" y="5106035"/>
            <a:ext cx="2164080" cy="452120"/>
          </a:xfrm>
          <a:prstGeom prst="rect">
            <a:avLst/>
          </a:prstGeom>
          <a:noFill/>
        </p:spPr>
        <p:txBody>
          <a:bodyPr wrap="square" rtlCol="0">
            <a:noAutofit/>
          </a:bodyPr>
          <a:p>
            <a:pPr fontAlgn="auto">
              <a:lnSpc>
                <a:spcPct val="150000"/>
              </a:lnSpc>
            </a:pPr>
            <a:r>
              <a:rPr lang="zh-CN" altLang="en-US" sz="140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完成数据传输</a:t>
            </a:r>
            <a:r>
              <a:rPr lang="zh-CN" altLang="en-US" sz="1400">
                <a:solidFill>
                  <a:schemeClr val="tx1"/>
                </a:solidFill>
                <a:latin typeface="微软雅黑" panose="020B0503020204020204" charset="-122"/>
                <a:ea typeface="微软雅黑" panose="020B0503020204020204" charset="-122"/>
                <a:cs typeface="微软雅黑" panose="020B0503020204020204" charset="-122"/>
              </a:rPr>
              <a:t>，进行</a:t>
            </a:r>
            <a:r>
              <a:rPr lang="zh-CN" altLang="en-US" sz="1400">
                <a:solidFill>
                  <a:schemeClr val="tx1"/>
                </a:solidFill>
                <a:latin typeface="微软雅黑" panose="020B0503020204020204" charset="-122"/>
                <a:ea typeface="微软雅黑" panose="020B0503020204020204" charset="-122"/>
                <a:cs typeface="微软雅黑" panose="020B0503020204020204" charset="-122"/>
              </a:rPr>
              <a:t>退出</a:t>
            </a:r>
            <a:endParaRPr lang="zh-CN" altLang="en-US" sz="140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15" name="左大括号 14"/>
          <p:cNvSpPr/>
          <p:nvPr/>
        </p:nvSpPr>
        <p:spPr>
          <a:xfrm>
            <a:off x="2040255" y="4185285"/>
            <a:ext cx="90170" cy="130810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flipH="1">
            <a:off x="2841659" y="0"/>
            <a:ext cx="9458492" cy="4736386"/>
            <a:chOff x="-107281" y="0"/>
            <a:chExt cx="9458492" cy="4736386"/>
          </a:xfrm>
        </p:grpSpPr>
        <p:sp>
          <p:nvSpPr>
            <p:cNvPr id="4" name="任意多边形: 形状 3"/>
            <p:cNvSpPr/>
            <p:nvPr/>
          </p:nvSpPr>
          <p:spPr>
            <a:xfrm>
              <a:off x="619933" y="0"/>
              <a:ext cx="2997642" cy="3143250"/>
            </a:xfrm>
            <a:custGeom>
              <a:avLst/>
              <a:gdLst>
                <a:gd name="connsiteX0" fmla="*/ 3037408 w 6540310"/>
                <a:gd name="connsiteY0" fmla="*/ 0 h 6858000"/>
                <a:gd name="connsiteX1" fmla="*/ 6540310 w 6540310"/>
                <a:gd name="connsiteY1" fmla="*/ 0 h 6858000"/>
                <a:gd name="connsiteX2" fmla="*/ 3502902 w 6540310"/>
                <a:gd name="connsiteY2" fmla="*/ 6858000 h 6858000"/>
                <a:gd name="connsiteX3" fmla="*/ 0 w 65403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40310" h="6858000">
                  <a:moveTo>
                    <a:pt x="3037408" y="0"/>
                  </a:moveTo>
                  <a:lnTo>
                    <a:pt x="6540310" y="0"/>
                  </a:lnTo>
                  <a:lnTo>
                    <a:pt x="3502902" y="6858000"/>
                  </a:lnTo>
                  <a:lnTo>
                    <a:pt x="0" y="6858000"/>
                  </a:lnTo>
                  <a:close/>
                </a:path>
              </a:pathLst>
            </a:custGeom>
            <a:gradFill>
              <a:gsLst>
                <a:gs pos="9000">
                  <a:srgbClr val="F5F5F5"/>
                </a:gs>
                <a:gs pos="100000">
                  <a:srgbClr val="F5F5F5">
                    <a:alpha val="7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nvGrpSpPr>
            <p:cNvPr id="5" name="组合 4"/>
            <p:cNvGrpSpPr/>
            <p:nvPr/>
          </p:nvGrpSpPr>
          <p:grpSpPr>
            <a:xfrm>
              <a:off x="-107281" y="2214417"/>
              <a:ext cx="9458492" cy="2521969"/>
              <a:chOff x="-107281" y="2214417"/>
              <a:chExt cx="9458492" cy="2521969"/>
            </a:xfrm>
          </p:grpSpPr>
          <p:sp>
            <p:nvSpPr>
              <p:cNvPr id="6" name="任意多边形: 形状 33"/>
              <p:cNvSpPr/>
              <p:nvPr/>
            </p:nvSpPr>
            <p:spPr>
              <a:xfrm>
                <a:off x="-107281" y="2214417"/>
                <a:ext cx="9458492" cy="2521969"/>
              </a:xfrm>
              <a:custGeom>
                <a:avLst/>
                <a:gdLst>
                  <a:gd name="connsiteX0" fmla="*/ 1116980 w 9458492"/>
                  <a:gd name="connsiteY0" fmla="*/ 0 h 2521969"/>
                  <a:gd name="connsiteX1" fmla="*/ 9458492 w 9458492"/>
                  <a:gd name="connsiteY1" fmla="*/ 0 h 2521969"/>
                  <a:gd name="connsiteX2" fmla="*/ 8341512 w 9458492"/>
                  <a:gd name="connsiteY2" fmla="*/ 2521969 h 2521969"/>
                  <a:gd name="connsiteX3" fmla="*/ 0 w 9458492"/>
                  <a:gd name="connsiteY3" fmla="*/ 2521969 h 2521969"/>
                </a:gdLst>
                <a:ahLst/>
                <a:cxnLst>
                  <a:cxn ang="0">
                    <a:pos x="connsiteX0" y="connsiteY0"/>
                  </a:cxn>
                  <a:cxn ang="0">
                    <a:pos x="connsiteX1" y="connsiteY1"/>
                  </a:cxn>
                  <a:cxn ang="0">
                    <a:pos x="connsiteX2" y="connsiteY2"/>
                  </a:cxn>
                  <a:cxn ang="0">
                    <a:pos x="connsiteX3" y="connsiteY3"/>
                  </a:cxn>
                </a:cxnLst>
                <a:rect l="l" t="t" r="r" b="b"/>
                <a:pathLst>
                  <a:path w="9458492" h="2521969">
                    <a:moveTo>
                      <a:pt x="1116980" y="0"/>
                    </a:moveTo>
                    <a:lnTo>
                      <a:pt x="9458492" y="0"/>
                    </a:lnTo>
                    <a:lnTo>
                      <a:pt x="8341512" y="2521969"/>
                    </a:lnTo>
                    <a:lnTo>
                      <a:pt x="0" y="2521969"/>
                    </a:lnTo>
                    <a:close/>
                  </a:path>
                </a:pathLst>
              </a:custGeom>
              <a:solidFill>
                <a:srgbClr val="3F94D5"/>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7" name="任意多边形: 形状 6"/>
              <p:cNvSpPr/>
              <p:nvPr/>
            </p:nvSpPr>
            <p:spPr>
              <a:xfrm>
                <a:off x="-9405" y="2214417"/>
                <a:ext cx="8385257" cy="2521969"/>
              </a:xfrm>
              <a:custGeom>
                <a:avLst/>
                <a:gdLst>
                  <a:gd name="connsiteX0" fmla="*/ 43745 w 8385257"/>
                  <a:gd name="connsiteY0" fmla="*/ 0 h 2521969"/>
                  <a:gd name="connsiteX1" fmla="*/ 8385257 w 8385257"/>
                  <a:gd name="connsiteY1" fmla="*/ 0 h 2521969"/>
                  <a:gd name="connsiteX2" fmla="*/ 7268277 w 8385257"/>
                  <a:gd name="connsiteY2" fmla="*/ 2521969 h 2521969"/>
                  <a:gd name="connsiteX3" fmla="*/ 0 w 8385257"/>
                  <a:gd name="connsiteY3" fmla="*/ 2521969 h 2521969"/>
                  <a:gd name="connsiteX4" fmla="*/ 0 w 8385257"/>
                  <a:gd name="connsiteY4" fmla="*/ 98770 h 252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5257" h="2521969">
                    <a:moveTo>
                      <a:pt x="43745" y="0"/>
                    </a:moveTo>
                    <a:lnTo>
                      <a:pt x="8385257" y="0"/>
                    </a:lnTo>
                    <a:lnTo>
                      <a:pt x="7268277" y="2521969"/>
                    </a:lnTo>
                    <a:lnTo>
                      <a:pt x="0" y="2521969"/>
                    </a:lnTo>
                    <a:lnTo>
                      <a:pt x="0" y="98770"/>
                    </a:lnTo>
                    <a:close/>
                  </a:path>
                </a:pathLst>
              </a:custGeom>
              <a:solidFill>
                <a:srgbClr val="FFFFFF"/>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grpSp>
      <p:grpSp>
        <p:nvGrpSpPr>
          <p:cNvPr id="9" name="组合 8"/>
          <p:cNvGrpSpPr/>
          <p:nvPr/>
        </p:nvGrpSpPr>
        <p:grpSpPr>
          <a:xfrm>
            <a:off x="4454554" y="2881389"/>
            <a:ext cx="7249795" cy="1103342"/>
            <a:chOff x="-9029" y="3054829"/>
            <a:chExt cx="7249795" cy="1103342"/>
          </a:xfrm>
        </p:grpSpPr>
        <p:sp>
          <p:nvSpPr>
            <p:cNvPr id="11" name="TextBox 7"/>
            <p:cNvSpPr>
              <a:spLocks noChangeArrowheads="1"/>
            </p:cNvSpPr>
            <p:nvPr/>
          </p:nvSpPr>
          <p:spPr bwMode="auto">
            <a:xfrm>
              <a:off x="-9029" y="3054829"/>
              <a:ext cx="7249795" cy="83058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buClrTx/>
                <a:buSzTx/>
                <a:buFontTx/>
              </a:pPr>
              <a:r>
                <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rPr>
                <a:t>诊断请求</a:t>
              </a:r>
              <a:r>
                <a:rPr lang="en-US" altLang="zh-CN"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rPr>
                <a:t>/</a:t>
              </a:r>
              <a:r>
                <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rPr>
                <a:t>响应</a:t>
              </a:r>
              <a:endPar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endParaRPr>
            </a:p>
          </p:txBody>
        </p:sp>
        <p:cxnSp>
          <p:nvCxnSpPr>
            <p:cNvPr id="12" name="直接连接符 11"/>
            <p:cNvCxnSpPr/>
            <p:nvPr/>
          </p:nvCxnSpPr>
          <p:spPr>
            <a:xfrm>
              <a:off x="1167575" y="4158171"/>
              <a:ext cx="490783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14" name="任意多边形: 形状 13"/>
          <p:cNvSpPr/>
          <p:nvPr/>
        </p:nvSpPr>
        <p:spPr>
          <a:xfrm flipH="1">
            <a:off x="-9003" y="6232354"/>
            <a:ext cx="5254767" cy="625646"/>
          </a:xfrm>
          <a:custGeom>
            <a:avLst/>
            <a:gdLst>
              <a:gd name="connsiteX0" fmla="*/ 277099 w 5254767"/>
              <a:gd name="connsiteY0" fmla="*/ 0 h 625646"/>
              <a:gd name="connsiteX1" fmla="*/ 5254767 w 5254767"/>
              <a:gd name="connsiteY1" fmla="*/ 0 h 625646"/>
              <a:gd name="connsiteX2" fmla="*/ 5254767 w 5254767"/>
              <a:gd name="connsiteY2" fmla="*/ 625646 h 625646"/>
              <a:gd name="connsiteX3" fmla="*/ 0 w 5254767"/>
              <a:gd name="connsiteY3" fmla="*/ 625646 h 625646"/>
            </a:gdLst>
            <a:ahLst/>
            <a:cxnLst>
              <a:cxn ang="0">
                <a:pos x="connsiteX0" y="connsiteY0"/>
              </a:cxn>
              <a:cxn ang="0">
                <a:pos x="connsiteX1" y="connsiteY1"/>
              </a:cxn>
              <a:cxn ang="0">
                <a:pos x="connsiteX2" y="connsiteY2"/>
              </a:cxn>
              <a:cxn ang="0">
                <a:pos x="connsiteX3" y="connsiteY3"/>
              </a:cxn>
            </a:cxnLst>
            <a:rect l="l" t="t" r="r" b="b"/>
            <a:pathLst>
              <a:path w="5254767" h="625646">
                <a:moveTo>
                  <a:pt x="277099" y="0"/>
                </a:moveTo>
                <a:lnTo>
                  <a:pt x="5254767" y="0"/>
                </a:lnTo>
                <a:lnTo>
                  <a:pt x="5254767" y="625646"/>
                </a:lnTo>
                <a:lnTo>
                  <a:pt x="0" y="625646"/>
                </a:lnTo>
                <a:close/>
              </a:path>
            </a:pathLst>
          </a:custGeom>
          <a:solidFill>
            <a:srgbClr val="3F94D5"/>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0-#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1+#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任意多边形: 形状 27"/>
          <p:cNvSpPr/>
          <p:nvPr/>
        </p:nvSpPr>
        <p:spPr>
          <a:xfrm>
            <a:off x="5049166" y="5363523"/>
            <a:ext cx="2093666" cy="1494477"/>
          </a:xfrm>
          <a:custGeom>
            <a:avLst/>
            <a:gdLst>
              <a:gd name="connsiteX0" fmla="*/ 1046833 w 2093666"/>
              <a:gd name="connsiteY0" fmla="*/ 0 h 1494477"/>
              <a:gd name="connsiteX1" fmla="*/ 2093666 w 2093666"/>
              <a:gd name="connsiteY1" fmla="*/ 1046833 h 1494477"/>
              <a:gd name="connsiteX2" fmla="*/ 2011401 w 2093666"/>
              <a:gd name="connsiteY2" fmla="*/ 1454308 h 1494477"/>
              <a:gd name="connsiteX3" fmla="*/ 1989598 w 2093666"/>
              <a:gd name="connsiteY3" fmla="*/ 1494477 h 1494477"/>
              <a:gd name="connsiteX4" fmla="*/ 1733619 w 2093666"/>
              <a:gd name="connsiteY4" fmla="*/ 1494477 h 1494477"/>
              <a:gd name="connsiteX5" fmla="*/ 1803169 w 2093666"/>
              <a:gd name="connsiteY5" fmla="*/ 1366342 h 1494477"/>
              <a:gd name="connsiteX6" fmla="*/ 1867674 w 2093666"/>
              <a:gd name="connsiteY6" fmla="*/ 1046833 h 1494477"/>
              <a:gd name="connsiteX7" fmla="*/ 1046832 w 2093666"/>
              <a:gd name="connsiteY7" fmla="*/ 225991 h 1494477"/>
              <a:gd name="connsiteX8" fmla="*/ 225990 w 2093666"/>
              <a:gd name="connsiteY8" fmla="*/ 1046833 h 1494477"/>
              <a:gd name="connsiteX9" fmla="*/ 290496 w 2093666"/>
              <a:gd name="connsiteY9" fmla="*/ 1366342 h 1494477"/>
              <a:gd name="connsiteX10" fmla="*/ 360045 w 2093666"/>
              <a:gd name="connsiteY10" fmla="*/ 1494477 h 1494477"/>
              <a:gd name="connsiteX11" fmla="*/ 104069 w 2093666"/>
              <a:gd name="connsiteY11" fmla="*/ 1494477 h 1494477"/>
              <a:gd name="connsiteX12" fmla="*/ 82266 w 2093666"/>
              <a:gd name="connsiteY12" fmla="*/ 1454308 h 1494477"/>
              <a:gd name="connsiteX13" fmla="*/ 0 w 2093666"/>
              <a:gd name="connsiteY13" fmla="*/ 1046833 h 1494477"/>
              <a:gd name="connsiteX14" fmla="*/ 1046833 w 2093666"/>
              <a:gd name="connsiteY14" fmla="*/ 0 h 1494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93666" h="1494477">
                <a:moveTo>
                  <a:pt x="1046833" y="0"/>
                </a:moveTo>
                <a:cubicBezTo>
                  <a:pt x="1624983" y="0"/>
                  <a:pt x="2093666" y="468683"/>
                  <a:pt x="2093666" y="1046833"/>
                </a:cubicBezTo>
                <a:cubicBezTo>
                  <a:pt x="2093666" y="1191371"/>
                  <a:pt x="2064374" y="1329067"/>
                  <a:pt x="2011401" y="1454308"/>
                </a:cubicBezTo>
                <a:lnTo>
                  <a:pt x="1989598" y="1494477"/>
                </a:lnTo>
                <a:lnTo>
                  <a:pt x="1733619" y="1494477"/>
                </a:lnTo>
                <a:lnTo>
                  <a:pt x="1803169" y="1366342"/>
                </a:lnTo>
                <a:cubicBezTo>
                  <a:pt x="1844705" y="1268138"/>
                  <a:pt x="1867674" y="1160168"/>
                  <a:pt x="1867674" y="1046833"/>
                </a:cubicBezTo>
                <a:cubicBezTo>
                  <a:pt x="1867674" y="593494"/>
                  <a:pt x="1500171" y="225991"/>
                  <a:pt x="1046832" y="225991"/>
                </a:cubicBezTo>
                <a:cubicBezTo>
                  <a:pt x="593493" y="225991"/>
                  <a:pt x="225990" y="593494"/>
                  <a:pt x="225990" y="1046833"/>
                </a:cubicBezTo>
                <a:cubicBezTo>
                  <a:pt x="225990" y="1160168"/>
                  <a:pt x="248959" y="1268138"/>
                  <a:pt x="290496" y="1366342"/>
                </a:cubicBezTo>
                <a:lnTo>
                  <a:pt x="360045" y="1494477"/>
                </a:lnTo>
                <a:lnTo>
                  <a:pt x="104069" y="1494477"/>
                </a:lnTo>
                <a:lnTo>
                  <a:pt x="82266" y="1454308"/>
                </a:lnTo>
                <a:cubicBezTo>
                  <a:pt x="29293" y="1329067"/>
                  <a:pt x="0" y="1191371"/>
                  <a:pt x="0" y="1046833"/>
                </a:cubicBezTo>
                <a:cubicBezTo>
                  <a:pt x="0" y="468683"/>
                  <a:pt x="468683" y="0"/>
                  <a:pt x="104683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3" name="矩形: 圆角 24"/>
          <p:cNvSpPr/>
          <p:nvPr/>
        </p:nvSpPr>
        <p:spPr>
          <a:xfrm>
            <a:off x="666750" y="1513840"/>
            <a:ext cx="10744835" cy="4721225"/>
          </a:xfrm>
          <a:prstGeom prst="roundRect">
            <a:avLst>
              <a:gd name="adj" fmla="val 3258"/>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ym typeface="+mn-ea"/>
              </a:rPr>
              <a:t>子功能定义：</a:t>
            </a:r>
            <a:endParaRPr lang="zh-CN" altLang="en-US"/>
          </a:p>
        </p:txBody>
      </p:sp>
      <p:grpSp>
        <p:nvGrpSpPr>
          <p:cNvPr id="29" name="组合 28"/>
          <p:cNvGrpSpPr/>
          <p:nvPr/>
        </p:nvGrpSpPr>
        <p:grpSpPr>
          <a:xfrm>
            <a:off x="418780" y="752296"/>
            <a:ext cx="5635625" cy="430530"/>
            <a:chOff x="418780" y="813256"/>
            <a:chExt cx="5635625" cy="430530"/>
          </a:xfrm>
        </p:grpSpPr>
        <p:grpSp>
          <p:nvGrpSpPr>
            <p:cNvPr id="30" name="组合 29"/>
            <p:cNvGrpSpPr/>
            <p:nvPr/>
          </p:nvGrpSpPr>
          <p:grpSpPr>
            <a:xfrm>
              <a:off x="418780" y="825975"/>
              <a:ext cx="483239" cy="405448"/>
              <a:chOff x="11048361" y="5821282"/>
              <a:chExt cx="483239" cy="405448"/>
            </a:xfrm>
          </p:grpSpPr>
          <p:sp>
            <p:nvSpPr>
              <p:cNvPr id="32" name="等腰三角形 31"/>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33" name="等腰三角形 32"/>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31" name="文本框 30"/>
            <p:cNvSpPr txBox="1"/>
            <p:nvPr/>
          </p:nvSpPr>
          <p:spPr>
            <a:xfrm>
              <a:off x="914715" y="813256"/>
              <a:ext cx="5139690" cy="430530"/>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sz="2800" b="1" noProof="0" dirty="0">
                  <a:ln>
                    <a:noFill/>
                  </a:ln>
                  <a:solidFill>
                    <a:srgbClr val="3F62FD"/>
                  </a:solidFill>
                  <a:effectLst/>
                  <a:uLnTx/>
                  <a:uFillTx/>
                  <a:latin typeface="微软雅黑" panose="020B0503020204020204" charset="-122"/>
                  <a:ea typeface="微软雅黑" panose="020B0503020204020204" charset="-122"/>
                  <a:sym typeface="+mn-ea"/>
                </a:rPr>
                <a:t>》诊断请求（</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Request</a:t>
              </a:r>
              <a:r>
                <a:rPr lang="zh-CN" sz="2800" b="1" noProof="0" dirty="0">
                  <a:ln>
                    <a:noFill/>
                  </a:ln>
                  <a:solidFill>
                    <a:srgbClr val="3F62FD"/>
                  </a:solidFill>
                  <a:effectLst/>
                  <a:uLnTx/>
                  <a:uFillTx/>
                  <a:latin typeface="微软雅黑" panose="020B0503020204020204" charset="-122"/>
                  <a:ea typeface="微软雅黑" panose="020B0503020204020204" charset="-122"/>
                  <a:sym typeface="+mn-ea"/>
                </a:rPr>
                <a:t>）格式</a:t>
              </a:r>
              <a:endParaRPr kumimoji="0" lang="zh-CN" altLang="en-US" sz="2800" b="1" i="0" u="none" strike="noStrike" kern="1200" cap="none" spc="0" normalizeH="0" baseline="0" noProof="0" dirty="0">
                <a:ln>
                  <a:noFill/>
                </a:ln>
                <a:solidFill>
                  <a:srgbClr val="3F62FD"/>
                </a:solidFill>
                <a:effectLst/>
                <a:uLnTx/>
                <a:uFillTx/>
                <a:latin typeface="OPPOSans M" panose="00020600040101010101" charset="-122"/>
                <a:ea typeface="OPPOSans M" panose="00020600040101010101" charset="-122"/>
                <a:cs typeface="+mn-cs"/>
              </a:endParaRPr>
            </a:p>
          </p:txBody>
        </p:sp>
      </p:grpSp>
      <p:pic>
        <p:nvPicPr>
          <p:cNvPr id="12" name="Picture 11"/>
          <p:cNvPicPr>
            <a:picLocks noChangeAspect="1"/>
          </p:cNvPicPr>
          <p:nvPr/>
        </p:nvPicPr>
        <p:blipFill rotWithShape="1">
          <a:blip r:embed="rId1"/>
          <a:srcRect t="50000"/>
          <a:stretch>
            <a:fillRect/>
          </a:stretch>
        </p:blipFill>
        <p:spPr>
          <a:xfrm>
            <a:off x="3992880" y="2283460"/>
            <a:ext cx="3855085" cy="858520"/>
          </a:xfrm>
          <a:prstGeom prst="rect">
            <a:avLst/>
          </a:prstGeom>
        </p:spPr>
      </p:pic>
      <p:sp>
        <p:nvSpPr>
          <p:cNvPr id="9" name="TextBox 8"/>
          <p:cNvSpPr txBox="1"/>
          <p:nvPr/>
        </p:nvSpPr>
        <p:spPr>
          <a:xfrm>
            <a:off x="1038860" y="1790065"/>
            <a:ext cx="10057765" cy="398780"/>
          </a:xfrm>
          <a:prstGeom prst="rect">
            <a:avLst/>
          </a:prstGeom>
          <a:noFill/>
        </p:spPr>
        <p:txBody>
          <a:bodyPr wrap="square">
            <a:spAutoFit/>
          </a:bodyPr>
          <a:p>
            <a:pPr marL="342900" indent="-342900">
              <a:buFont typeface="Arial" panose="020B0604020202020204" pitchFamily="34" charset="0"/>
              <a:buChar char="•"/>
            </a:pPr>
            <a:r>
              <a:rPr lang="zh-CN" altLang="en-US" sz="2000" dirty="0">
                <a:latin typeface="微软雅黑" panose="020B0503020204020204" charset="-122"/>
                <a:ea typeface="微软雅黑" panose="020B0503020204020204" charset="-122"/>
                <a:cs typeface="微软雅黑" panose="020B0503020204020204" charset="-122"/>
              </a:rPr>
              <a:t>两种格式：一类是没有</a:t>
            </a:r>
            <a:r>
              <a:rPr lang="en-US" altLang="zh-CN" sz="2000" dirty="0">
                <a:latin typeface="微软雅黑" panose="020B0503020204020204" charset="-122"/>
                <a:ea typeface="微软雅黑" panose="020B0503020204020204" charset="-122"/>
                <a:cs typeface="微软雅黑" panose="020B0503020204020204" charset="-122"/>
              </a:rPr>
              <a:t>sub-function(</a:t>
            </a:r>
            <a:r>
              <a:rPr lang="zh-CN" altLang="en-US" sz="2000" dirty="0">
                <a:latin typeface="微软雅黑" panose="020B0503020204020204" charset="-122"/>
                <a:ea typeface="微软雅黑" panose="020B0503020204020204" charset="-122"/>
                <a:cs typeface="微软雅黑" panose="020B0503020204020204" charset="-122"/>
              </a:rPr>
              <a:t>子功能</a:t>
            </a:r>
            <a:r>
              <a:rPr lang="en-US" altLang="zh-CN" sz="2000" dirty="0">
                <a:latin typeface="微软雅黑" panose="020B0503020204020204" charset="-122"/>
                <a:ea typeface="微软雅黑" panose="020B0503020204020204" charset="-122"/>
                <a:cs typeface="微软雅黑" panose="020B0503020204020204" charset="-122"/>
              </a:rPr>
              <a:t>)</a:t>
            </a:r>
            <a:r>
              <a:rPr lang="zh-CN" altLang="en-US" sz="2000" dirty="0">
                <a:latin typeface="微软雅黑" panose="020B0503020204020204" charset="-122"/>
                <a:ea typeface="微软雅黑" panose="020B0503020204020204" charset="-122"/>
                <a:cs typeface="微软雅黑" panose="020B0503020204020204" charset="-122"/>
              </a:rPr>
              <a:t>，另一类是拥有</a:t>
            </a:r>
            <a:r>
              <a:rPr lang="en-US" sz="2000" dirty="0">
                <a:latin typeface="微软雅黑" panose="020B0503020204020204" charset="-122"/>
                <a:ea typeface="微软雅黑" panose="020B0503020204020204" charset="-122"/>
                <a:cs typeface="微软雅黑" panose="020B0503020204020204" charset="-122"/>
              </a:rPr>
              <a:t>sub-function(</a:t>
            </a:r>
            <a:r>
              <a:rPr lang="zh-CN" altLang="en-US" sz="2000" dirty="0">
                <a:latin typeface="微软雅黑" panose="020B0503020204020204" charset="-122"/>
                <a:ea typeface="微软雅黑" panose="020B0503020204020204" charset="-122"/>
                <a:cs typeface="微软雅黑" panose="020B0503020204020204" charset="-122"/>
              </a:rPr>
              <a:t>子功能</a:t>
            </a:r>
            <a:r>
              <a:rPr lang="en-US" sz="2000" dirty="0">
                <a:latin typeface="微软雅黑" panose="020B0503020204020204" charset="-122"/>
                <a:ea typeface="微软雅黑" panose="020B0503020204020204" charset="-122"/>
                <a:cs typeface="微软雅黑" panose="020B0503020204020204" charset="-122"/>
              </a:rPr>
              <a:t>)</a:t>
            </a:r>
            <a:endParaRPr lang="en-US" sz="2000" dirty="0">
              <a:latin typeface="微软雅黑" panose="020B0503020204020204" charset="-122"/>
              <a:ea typeface="微软雅黑" panose="020B0503020204020204" charset="-122"/>
              <a:cs typeface="微软雅黑" panose="020B0503020204020204" charset="-122"/>
            </a:endParaRPr>
          </a:p>
        </p:txBody>
      </p:sp>
      <p:sp>
        <p:nvSpPr>
          <p:cNvPr id="16" name="TextBox 15"/>
          <p:cNvSpPr txBox="1"/>
          <p:nvPr/>
        </p:nvSpPr>
        <p:spPr>
          <a:xfrm>
            <a:off x="2477158" y="3236676"/>
            <a:ext cx="7238045" cy="2245360"/>
          </a:xfrm>
          <a:prstGeom prst="rect">
            <a:avLst/>
          </a:prstGeom>
          <a:noFill/>
        </p:spPr>
        <p:txBody>
          <a:bodyPr wrap="square">
            <a:spAutoFit/>
          </a:bodyPr>
          <a:p>
            <a:pPr fontAlgn="auto">
              <a:lnSpc>
                <a:spcPct val="150000"/>
              </a:lnSpc>
              <a:spcBef>
                <a:spcPts val="600"/>
              </a:spcBef>
            </a:pPr>
            <a:r>
              <a:rPr lang="en-US" altLang="zh-CN" sz="1600" b="1" dirty="0">
                <a:solidFill>
                  <a:srgbClr val="FF0000"/>
                </a:solidFill>
                <a:latin typeface="微软雅黑" panose="020B0503020204020204" charset="-122"/>
                <a:ea typeface="微软雅黑" panose="020B0503020204020204" charset="-122"/>
                <a:cs typeface="微软雅黑" panose="020B0503020204020204" charset="-122"/>
              </a:rPr>
              <a:t>SID:</a:t>
            </a:r>
            <a:r>
              <a:rPr lang="en-US" altLang="zh-CN" sz="1600" b="1" dirty="0">
                <a:latin typeface="微软雅黑" panose="020B0503020204020204" charset="-122"/>
                <a:ea typeface="微软雅黑" panose="020B0503020204020204" charset="-122"/>
                <a:cs typeface="微软雅黑" panose="020B0503020204020204" charset="-122"/>
              </a:rPr>
              <a:t> </a:t>
            </a:r>
            <a:r>
              <a:rPr lang="zh-CN" altLang="en-US" sz="1600" dirty="0">
                <a:latin typeface="微软雅黑" panose="020B0503020204020204" charset="-122"/>
                <a:ea typeface="微软雅黑" panose="020B0503020204020204" charset="-122"/>
                <a:cs typeface="微软雅黑" panose="020B0503020204020204" charset="-122"/>
              </a:rPr>
              <a:t>规定请求第一个字节必须是</a:t>
            </a:r>
            <a:r>
              <a:rPr lang="en-US" altLang="zh-CN" sz="1600" dirty="0">
                <a:latin typeface="微软雅黑" panose="020B0503020204020204" charset="-122"/>
                <a:ea typeface="微软雅黑" panose="020B0503020204020204" charset="-122"/>
                <a:cs typeface="微软雅黑" panose="020B0503020204020204" charset="-122"/>
              </a:rPr>
              <a:t>SID</a:t>
            </a:r>
            <a:r>
              <a:rPr lang="zh-CN" altLang="en-US" sz="1600" b="1" dirty="0">
                <a:solidFill>
                  <a:srgbClr val="FF0000"/>
                </a:solidFill>
                <a:latin typeface="微软雅黑" panose="020B0503020204020204" charset="-122"/>
                <a:ea typeface="微软雅黑" panose="020B0503020204020204" charset="-122"/>
                <a:cs typeface="微软雅黑" panose="020B0503020204020204" charset="-122"/>
              </a:rPr>
              <a:t>服务标识符 </a:t>
            </a:r>
            <a:r>
              <a:rPr lang="en-US" altLang="zh-CN" sz="1600" b="1" dirty="0">
                <a:solidFill>
                  <a:srgbClr val="FF0000"/>
                </a:solidFill>
                <a:latin typeface="微软雅黑" panose="020B0503020204020204" charset="-122"/>
                <a:ea typeface="微软雅黑" panose="020B0503020204020204" charset="-122"/>
                <a:cs typeface="微软雅黑" panose="020B0503020204020204" charset="-122"/>
              </a:rPr>
              <a:t>(</a:t>
            </a:r>
            <a:r>
              <a:rPr lang="zh-CN" altLang="en-US" sz="1600" dirty="0">
                <a:latin typeface="微软雅黑" panose="020B0503020204020204" charset="-122"/>
                <a:ea typeface="微软雅黑" panose="020B0503020204020204" charset="-122"/>
                <a:cs typeface="微软雅黑" panose="020B0503020204020204" charset="-122"/>
              </a:rPr>
              <a:t>告诉</a:t>
            </a:r>
            <a:r>
              <a:rPr lang="en-US" altLang="zh-CN" sz="1600" dirty="0">
                <a:latin typeface="微软雅黑" panose="020B0503020204020204" charset="-122"/>
                <a:ea typeface="微软雅黑" panose="020B0503020204020204" charset="-122"/>
                <a:cs typeface="微软雅黑" panose="020B0503020204020204" charset="-122"/>
              </a:rPr>
              <a:t>Server(ECU) </a:t>
            </a:r>
            <a:r>
              <a:rPr lang="zh-CN" altLang="en-US" sz="1600" dirty="0">
                <a:latin typeface="微软雅黑" panose="020B0503020204020204" charset="-122"/>
                <a:ea typeface="微软雅黑" panose="020B0503020204020204" charset="-122"/>
                <a:cs typeface="微软雅黑" panose="020B0503020204020204" charset="-122"/>
              </a:rPr>
              <a:t>当前请求的诊断类型</a:t>
            </a:r>
            <a:r>
              <a:rPr lang="en-US" altLang="zh-CN" sz="1600" dirty="0">
                <a:latin typeface="微软雅黑" panose="020B0503020204020204" charset="-122"/>
                <a:ea typeface="微软雅黑" panose="020B0503020204020204" charset="-122"/>
                <a:cs typeface="微软雅黑" panose="020B0503020204020204" charset="-122"/>
              </a:rPr>
              <a:t>)</a:t>
            </a:r>
            <a:endParaRPr lang="en-US" altLang="zh-CN" sz="1600" dirty="0">
              <a:latin typeface="微软雅黑" panose="020B0503020204020204" charset="-122"/>
              <a:ea typeface="微软雅黑" panose="020B0503020204020204" charset="-122"/>
              <a:cs typeface="微软雅黑" panose="020B0503020204020204" charset="-122"/>
            </a:endParaRPr>
          </a:p>
          <a:p>
            <a:pPr fontAlgn="auto">
              <a:lnSpc>
                <a:spcPct val="150000"/>
              </a:lnSpc>
              <a:spcAft>
                <a:spcPts val="600"/>
              </a:spcAft>
            </a:pPr>
            <a:r>
              <a:rPr lang="en-US" altLang="zh-CN" sz="1600" b="1" dirty="0">
                <a:solidFill>
                  <a:srgbClr val="FF0000"/>
                </a:solidFill>
                <a:latin typeface="微软雅黑" panose="020B0503020204020204" charset="-122"/>
                <a:ea typeface="微软雅黑" panose="020B0503020204020204" charset="-122"/>
                <a:cs typeface="微软雅黑" panose="020B0503020204020204" charset="-122"/>
              </a:rPr>
              <a:t>Parameter</a:t>
            </a:r>
            <a:r>
              <a:rPr lang="en-US" altLang="zh-CN" sz="1600" dirty="0">
                <a:solidFill>
                  <a:srgbClr val="FF0000"/>
                </a:solidFill>
                <a:latin typeface="微软雅黑" panose="020B0503020204020204" charset="-122"/>
                <a:ea typeface="微软雅黑" panose="020B0503020204020204" charset="-122"/>
                <a:cs typeface="微软雅黑" panose="020B0503020204020204" charset="-122"/>
              </a:rPr>
              <a:t>(</a:t>
            </a:r>
            <a:r>
              <a:rPr lang="zh-CN" altLang="en-US" sz="1600" dirty="0">
                <a:solidFill>
                  <a:srgbClr val="FF0000"/>
                </a:solidFill>
                <a:latin typeface="微软雅黑" panose="020B0503020204020204" charset="-122"/>
                <a:ea typeface="微软雅黑" panose="020B0503020204020204" charset="-122"/>
                <a:cs typeface="微软雅黑" panose="020B0503020204020204" charset="-122"/>
              </a:rPr>
              <a:t>参数</a:t>
            </a:r>
            <a:r>
              <a:rPr lang="en-US" altLang="zh-CN" sz="1600" dirty="0">
                <a:solidFill>
                  <a:srgbClr val="FF0000"/>
                </a:solidFill>
                <a:latin typeface="微软雅黑" panose="020B0503020204020204" charset="-122"/>
                <a:ea typeface="微软雅黑" panose="020B0503020204020204" charset="-122"/>
                <a:cs typeface="微软雅黑" panose="020B0503020204020204" charset="-122"/>
              </a:rPr>
              <a:t>):</a:t>
            </a:r>
            <a:r>
              <a:rPr lang="en-US" altLang="zh-CN" sz="1600" dirty="0">
                <a:latin typeface="微软雅黑" panose="020B0503020204020204" charset="-122"/>
                <a:ea typeface="微软雅黑" panose="020B0503020204020204" charset="-122"/>
                <a:cs typeface="微软雅黑" panose="020B0503020204020204" charset="-122"/>
              </a:rPr>
              <a:t> </a:t>
            </a:r>
            <a:r>
              <a:rPr lang="zh-CN" altLang="en-US" sz="1600" dirty="0">
                <a:latin typeface="微软雅黑" panose="020B0503020204020204" charset="-122"/>
                <a:ea typeface="微软雅黑" panose="020B0503020204020204" charset="-122"/>
                <a:cs typeface="微软雅黑" panose="020B0503020204020204" charset="-122"/>
              </a:rPr>
              <a:t>表示发送的数据</a:t>
            </a:r>
            <a:endParaRPr lang="en-US" sz="1600" dirty="0">
              <a:latin typeface="微软雅黑" panose="020B0503020204020204" charset="-122"/>
              <a:ea typeface="微软雅黑" panose="020B0503020204020204" charset="-122"/>
              <a:cs typeface="微软雅黑" panose="020B0503020204020204" charset="-122"/>
            </a:endParaRPr>
          </a:p>
          <a:p>
            <a:pPr fontAlgn="auto">
              <a:lnSpc>
                <a:spcPct val="150000"/>
              </a:lnSpc>
              <a:spcBef>
                <a:spcPts val="600"/>
              </a:spcBef>
              <a:spcAft>
                <a:spcPts val="600"/>
              </a:spcAft>
            </a:pPr>
            <a:r>
              <a:rPr lang="zh-CN" altLang="en-US" sz="1600" dirty="0">
                <a:latin typeface="微软雅黑" panose="020B0503020204020204" charset="-122"/>
                <a:ea typeface="微软雅黑" panose="020B0503020204020204" charset="-122"/>
                <a:cs typeface="微软雅黑" panose="020B0503020204020204" charset="-122"/>
              </a:rPr>
              <a:t>例如：</a:t>
            </a:r>
            <a:r>
              <a:rPr lang="en-US" altLang="zh-CN" sz="1600" b="1" dirty="0">
                <a:latin typeface="微软雅黑" panose="020B0503020204020204" charset="-122"/>
                <a:ea typeface="微软雅黑" panose="020B0503020204020204" charset="-122"/>
                <a:cs typeface="微软雅黑" panose="020B0503020204020204" charset="-122"/>
              </a:rPr>
              <a:t>0x22</a:t>
            </a:r>
            <a:r>
              <a:rPr lang="en-US" altLang="zh-CN" sz="1600" dirty="0">
                <a:latin typeface="微软雅黑" panose="020B0503020204020204" charset="-122"/>
                <a:ea typeface="微软雅黑" panose="020B0503020204020204" charset="-122"/>
                <a:cs typeface="微软雅黑" panose="020B0503020204020204" charset="-122"/>
              </a:rPr>
              <a:t> </a:t>
            </a:r>
            <a:r>
              <a:rPr lang="zh-CN" altLang="en-US" sz="1600" dirty="0">
                <a:latin typeface="微软雅黑" panose="020B0503020204020204" charset="-122"/>
                <a:ea typeface="微软雅黑" panose="020B0503020204020204" charset="-122"/>
                <a:cs typeface="微软雅黑" panose="020B0503020204020204" charset="-122"/>
              </a:rPr>
              <a:t> </a:t>
            </a:r>
            <a:r>
              <a:rPr lang="en-US" altLang="zh-CN" sz="1600" dirty="0" err="1">
                <a:latin typeface="微软雅黑" panose="020B0503020204020204" charset="-122"/>
                <a:ea typeface="微软雅黑" panose="020B0503020204020204" charset="-122"/>
                <a:cs typeface="微软雅黑" panose="020B0503020204020204" charset="-122"/>
              </a:rPr>
              <a:t>ReadDataByIdentifier</a:t>
            </a:r>
            <a:r>
              <a:rPr lang="en-US" altLang="zh-CN" sz="1600" dirty="0">
                <a:latin typeface="微软雅黑" panose="020B0503020204020204" charset="-122"/>
                <a:ea typeface="微软雅黑" panose="020B0503020204020204" charset="-122"/>
                <a:cs typeface="微软雅黑" panose="020B0503020204020204" charset="-122"/>
              </a:rPr>
              <a:t>  </a:t>
            </a:r>
            <a:r>
              <a:rPr lang="zh-CN" altLang="en-US" sz="1600" dirty="0">
                <a:latin typeface="微软雅黑" panose="020B0503020204020204" charset="-122"/>
                <a:ea typeface="微软雅黑" panose="020B0503020204020204" charset="-122"/>
                <a:cs typeface="微软雅黑" panose="020B0503020204020204" charset="-122"/>
              </a:rPr>
              <a:t>通过标识符读数据</a:t>
            </a:r>
            <a:endParaRPr lang="en-US" altLang="zh-CN" sz="1600" dirty="0">
              <a:latin typeface="微软雅黑" panose="020B0503020204020204" charset="-122"/>
              <a:ea typeface="微软雅黑" panose="020B0503020204020204" charset="-122"/>
              <a:cs typeface="微软雅黑" panose="020B0503020204020204" charset="-122"/>
            </a:endParaRPr>
          </a:p>
          <a:p>
            <a:pPr fontAlgn="auto">
              <a:lnSpc>
                <a:spcPct val="150000"/>
              </a:lnSpc>
              <a:spcBef>
                <a:spcPts val="600"/>
              </a:spcBef>
              <a:spcAft>
                <a:spcPts val="600"/>
              </a:spcAft>
            </a:pPr>
            <a:r>
              <a:rPr lang="en-US" sz="1600" dirty="0">
                <a:latin typeface="微软雅黑" panose="020B0503020204020204" charset="-122"/>
                <a:ea typeface="微软雅黑" panose="020B0503020204020204" charset="-122"/>
                <a:cs typeface="微软雅黑" panose="020B0503020204020204" charset="-122"/>
              </a:rPr>
              <a:t>          </a:t>
            </a:r>
            <a:r>
              <a:rPr lang="en-US" sz="1600" b="1" dirty="0">
                <a:latin typeface="微软雅黑" panose="020B0503020204020204" charset="-122"/>
                <a:ea typeface="微软雅黑" panose="020B0503020204020204" charset="-122"/>
                <a:cs typeface="微软雅黑" panose="020B0503020204020204" charset="-122"/>
              </a:rPr>
              <a:t>0</a:t>
            </a:r>
            <a:r>
              <a:rPr lang="en-US" altLang="zh-CN" sz="1600" b="1" dirty="0">
                <a:latin typeface="微软雅黑" panose="020B0503020204020204" charset="-122"/>
                <a:ea typeface="微软雅黑" panose="020B0503020204020204" charset="-122"/>
                <a:cs typeface="微软雅黑" panose="020B0503020204020204" charset="-122"/>
              </a:rPr>
              <a:t>x2E</a:t>
            </a:r>
            <a:r>
              <a:rPr lang="en-US" altLang="zh-CN" sz="1600" dirty="0">
                <a:latin typeface="微软雅黑" panose="020B0503020204020204" charset="-122"/>
                <a:ea typeface="微软雅黑" panose="020B0503020204020204" charset="-122"/>
                <a:cs typeface="微软雅黑" panose="020B0503020204020204" charset="-122"/>
              </a:rPr>
              <a:t>  </a:t>
            </a:r>
            <a:r>
              <a:rPr lang="en-US" altLang="zh-CN" sz="1600" dirty="0" err="1">
                <a:latin typeface="微软雅黑" panose="020B0503020204020204" charset="-122"/>
                <a:ea typeface="微软雅黑" panose="020B0503020204020204" charset="-122"/>
                <a:cs typeface="微软雅黑" panose="020B0503020204020204" charset="-122"/>
              </a:rPr>
              <a:t>WriteDataByIdentifier</a:t>
            </a:r>
            <a:r>
              <a:rPr lang="en-US" altLang="zh-CN" sz="1600" dirty="0">
                <a:latin typeface="微软雅黑" panose="020B0503020204020204" charset="-122"/>
                <a:ea typeface="微软雅黑" panose="020B0503020204020204" charset="-122"/>
                <a:cs typeface="微软雅黑" panose="020B0503020204020204" charset="-122"/>
              </a:rPr>
              <a:t>  </a:t>
            </a:r>
            <a:r>
              <a:rPr lang="zh-CN" altLang="en-US" sz="1600" dirty="0">
                <a:latin typeface="微软雅黑" panose="020B0503020204020204" charset="-122"/>
                <a:ea typeface="微软雅黑" panose="020B0503020204020204" charset="-122"/>
                <a:cs typeface="微软雅黑" panose="020B0503020204020204" charset="-122"/>
              </a:rPr>
              <a:t>通过标识符写数据</a:t>
            </a:r>
            <a:endParaRPr lang="zh-CN" altLang="en-US" sz="1600" dirty="0">
              <a:latin typeface="微软雅黑" panose="020B0503020204020204" charset="-122"/>
              <a:ea typeface="微软雅黑" panose="020B0503020204020204" charset="-122"/>
              <a:cs typeface="微软雅黑" panose="020B0503020204020204" charset="-122"/>
            </a:endParaRPr>
          </a:p>
        </p:txBody>
      </p:sp>
      <p:grpSp>
        <p:nvGrpSpPr>
          <p:cNvPr id="5" name="Group 5"/>
          <p:cNvGrpSpPr/>
          <p:nvPr/>
        </p:nvGrpSpPr>
        <p:grpSpPr>
          <a:xfrm>
            <a:off x="781531" y="3151328"/>
            <a:ext cx="10607577" cy="2932014"/>
            <a:chOff x="550174" y="2898628"/>
            <a:chExt cx="10607577" cy="2932014"/>
          </a:xfrm>
        </p:grpSpPr>
        <p:pic>
          <p:nvPicPr>
            <p:cNvPr id="7" name="Picture 4"/>
            <p:cNvPicPr>
              <a:picLocks noChangeAspect="1"/>
            </p:cNvPicPr>
            <p:nvPr/>
          </p:nvPicPr>
          <p:blipFill>
            <a:blip r:embed="rId2"/>
            <a:stretch>
              <a:fillRect/>
            </a:stretch>
          </p:blipFill>
          <p:spPr>
            <a:xfrm>
              <a:off x="550174" y="2898628"/>
              <a:ext cx="1352739" cy="1390844"/>
            </a:xfrm>
            <a:prstGeom prst="rect">
              <a:avLst/>
            </a:prstGeom>
          </p:spPr>
        </p:pic>
        <p:pic>
          <p:nvPicPr>
            <p:cNvPr id="8" name="Picture 6"/>
            <p:cNvPicPr>
              <a:picLocks noChangeAspect="1"/>
            </p:cNvPicPr>
            <p:nvPr/>
          </p:nvPicPr>
          <p:blipFill>
            <a:blip r:embed="rId3"/>
            <a:stretch>
              <a:fillRect/>
            </a:stretch>
          </p:blipFill>
          <p:spPr>
            <a:xfrm>
              <a:off x="9929814" y="3086495"/>
              <a:ext cx="1227937" cy="1205406"/>
            </a:xfrm>
            <a:prstGeom prst="rect">
              <a:avLst/>
            </a:prstGeom>
          </p:spPr>
        </p:pic>
        <p:sp>
          <p:nvSpPr>
            <p:cNvPr id="11" name="Arrow: Curved Up 10"/>
            <p:cNvSpPr/>
            <p:nvPr/>
          </p:nvSpPr>
          <p:spPr>
            <a:xfrm>
              <a:off x="958467" y="4289472"/>
              <a:ext cx="9981282" cy="1541170"/>
            </a:xfrm>
            <a:prstGeom prst="curvedUp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tx1"/>
                </a:solidFill>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任意多边形: 形状 27"/>
          <p:cNvSpPr/>
          <p:nvPr/>
        </p:nvSpPr>
        <p:spPr>
          <a:xfrm>
            <a:off x="5049166" y="5363523"/>
            <a:ext cx="2093666" cy="1494477"/>
          </a:xfrm>
          <a:custGeom>
            <a:avLst/>
            <a:gdLst>
              <a:gd name="connsiteX0" fmla="*/ 1046833 w 2093666"/>
              <a:gd name="connsiteY0" fmla="*/ 0 h 1494477"/>
              <a:gd name="connsiteX1" fmla="*/ 2093666 w 2093666"/>
              <a:gd name="connsiteY1" fmla="*/ 1046833 h 1494477"/>
              <a:gd name="connsiteX2" fmla="*/ 2011401 w 2093666"/>
              <a:gd name="connsiteY2" fmla="*/ 1454308 h 1494477"/>
              <a:gd name="connsiteX3" fmla="*/ 1989598 w 2093666"/>
              <a:gd name="connsiteY3" fmla="*/ 1494477 h 1494477"/>
              <a:gd name="connsiteX4" fmla="*/ 1733619 w 2093666"/>
              <a:gd name="connsiteY4" fmla="*/ 1494477 h 1494477"/>
              <a:gd name="connsiteX5" fmla="*/ 1803169 w 2093666"/>
              <a:gd name="connsiteY5" fmla="*/ 1366342 h 1494477"/>
              <a:gd name="connsiteX6" fmla="*/ 1867674 w 2093666"/>
              <a:gd name="connsiteY6" fmla="*/ 1046833 h 1494477"/>
              <a:gd name="connsiteX7" fmla="*/ 1046832 w 2093666"/>
              <a:gd name="connsiteY7" fmla="*/ 225991 h 1494477"/>
              <a:gd name="connsiteX8" fmla="*/ 225990 w 2093666"/>
              <a:gd name="connsiteY8" fmla="*/ 1046833 h 1494477"/>
              <a:gd name="connsiteX9" fmla="*/ 290496 w 2093666"/>
              <a:gd name="connsiteY9" fmla="*/ 1366342 h 1494477"/>
              <a:gd name="connsiteX10" fmla="*/ 360045 w 2093666"/>
              <a:gd name="connsiteY10" fmla="*/ 1494477 h 1494477"/>
              <a:gd name="connsiteX11" fmla="*/ 104069 w 2093666"/>
              <a:gd name="connsiteY11" fmla="*/ 1494477 h 1494477"/>
              <a:gd name="connsiteX12" fmla="*/ 82266 w 2093666"/>
              <a:gd name="connsiteY12" fmla="*/ 1454308 h 1494477"/>
              <a:gd name="connsiteX13" fmla="*/ 0 w 2093666"/>
              <a:gd name="connsiteY13" fmla="*/ 1046833 h 1494477"/>
              <a:gd name="connsiteX14" fmla="*/ 1046833 w 2093666"/>
              <a:gd name="connsiteY14" fmla="*/ 0 h 1494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93666" h="1494477">
                <a:moveTo>
                  <a:pt x="1046833" y="0"/>
                </a:moveTo>
                <a:cubicBezTo>
                  <a:pt x="1624983" y="0"/>
                  <a:pt x="2093666" y="468683"/>
                  <a:pt x="2093666" y="1046833"/>
                </a:cubicBezTo>
                <a:cubicBezTo>
                  <a:pt x="2093666" y="1191371"/>
                  <a:pt x="2064374" y="1329067"/>
                  <a:pt x="2011401" y="1454308"/>
                </a:cubicBezTo>
                <a:lnTo>
                  <a:pt x="1989598" y="1494477"/>
                </a:lnTo>
                <a:lnTo>
                  <a:pt x="1733619" y="1494477"/>
                </a:lnTo>
                <a:lnTo>
                  <a:pt x="1803169" y="1366342"/>
                </a:lnTo>
                <a:cubicBezTo>
                  <a:pt x="1844705" y="1268138"/>
                  <a:pt x="1867674" y="1160168"/>
                  <a:pt x="1867674" y="1046833"/>
                </a:cubicBezTo>
                <a:cubicBezTo>
                  <a:pt x="1867674" y="593494"/>
                  <a:pt x="1500171" y="225991"/>
                  <a:pt x="1046832" y="225991"/>
                </a:cubicBezTo>
                <a:cubicBezTo>
                  <a:pt x="593493" y="225991"/>
                  <a:pt x="225990" y="593494"/>
                  <a:pt x="225990" y="1046833"/>
                </a:cubicBezTo>
                <a:cubicBezTo>
                  <a:pt x="225990" y="1160168"/>
                  <a:pt x="248959" y="1268138"/>
                  <a:pt x="290496" y="1366342"/>
                </a:cubicBezTo>
                <a:lnTo>
                  <a:pt x="360045" y="1494477"/>
                </a:lnTo>
                <a:lnTo>
                  <a:pt x="104069" y="1494477"/>
                </a:lnTo>
                <a:lnTo>
                  <a:pt x="82266" y="1454308"/>
                </a:lnTo>
                <a:cubicBezTo>
                  <a:pt x="29293" y="1329067"/>
                  <a:pt x="0" y="1191371"/>
                  <a:pt x="0" y="1046833"/>
                </a:cubicBezTo>
                <a:cubicBezTo>
                  <a:pt x="0" y="468683"/>
                  <a:pt x="468683" y="0"/>
                  <a:pt x="104683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3" name="矩形: 圆角 24"/>
          <p:cNvSpPr/>
          <p:nvPr/>
        </p:nvSpPr>
        <p:spPr>
          <a:xfrm>
            <a:off x="666750" y="1513840"/>
            <a:ext cx="10744835" cy="4721225"/>
          </a:xfrm>
          <a:prstGeom prst="roundRect">
            <a:avLst>
              <a:gd name="adj" fmla="val 3258"/>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ym typeface="+mn-ea"/>
              </a:rPr>
              <a:t>子功能定义：</a:t>
            </a:r>
            <a:endParaRPr lang="zh-CN" altLang="en-US"/>
          </a:p>
        </p:txBody>
      </p:sp>
      <p:grpSp>
        <p:nvGrpSpPr>
          <p:cNvPr id="29" name="组合 28"/>
          <p:cNvGrpSpPr/>
          <p:nvPr/>
        </p:nvGrpSpPr>
        <p:grpSpPr>
          <a:xfrm>
            <a:off x="418780" y="752296"/>
            <a:ext cx="5555615" cy="430530"/>
            <a:chOff x="418780" y="813256"/>
            <a:chExt cx="5555615" cy="430530"/>
          </a:xfrm>
        </p:grpSpPr>
        <p:grpSp>
          <p:nvGrpSpPr>
            <p:cNvPr id="30" name="组合 29"/>
            <p:cNvGrpSpPr/>
            <p:nvPr/>
          </p:nvGrpSpPr>
          <p:grpSpPr>
            <a:xfrm>
              <a:off x="418780" y="825975"/>
              <a:ext cx="483239" cy="405448"/>
              <a:chOff x="11048361" y="5821282"/>
              <a:chExt cx="483239" cy="405448"/>
            </a:xfrm>
          </p:grpSpPr>
          <p:sp>
            <p:nvSpPr>
              <p:cNvPr id="32" name="等腰三角形 31"/>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33" name="等腰三角形 32"/>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31" name="文本框 30"/>
            <p:cNvSpPr txBox="1"/>
            <p:nvPr/>
          </p:nvSpPr>
          <p:spPr>
            <a:xfrm>
              <a:off x="914715" y="813256"/>
              <a:ext cx="5059680" cy="430530"/>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sz="2800" b="1" noProof="0" dirty="0">
                  <a:ln>
                    <a:noFill/>
                  </a:ln>
                  <a:solidFill>
                    <a:srgbClr val="3F62FD"/>
                  </a:solidFill>
                  <a:effectLst/>
                  <a:uLnTx/>
                  <a:uFillTx/>
                  <a:latin typeface="微软雅黑" panose="020B0503020204020204" charset="-122"/>
                  <a:ea typeface="微软雅黑" panose="020B0503020204020204" charset="-122"/>
                  <a:sym typeface="+mn-ea"/>
                </a:rPr>
                <a:t>》诊断请求（</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Request</a:t>
              </a:r>
              <a:r>
                <a:rPr lang="zh-CN" sz="2800" b="1" noProof="0" dirty="0">
                  <a:ln>
                    <a:noFill/>
                  </a:ln>
                  <a:solidFill>
                    <a:srgbClr val="3F62FD"/>
                  </a:solidFill>
                  <a:effectLst/>
                  <a:uLnTx/>
                  <a:uFillTx/>
                  <a:latin typeface="微软雅黑" panose="020B0503020204020204" charset="-122"/>
                  <a:ea typeface="微软雅黑" panose="020B0503020204020204" charset="-122"/>
                  <a:sym typeface="+mn-ea"/>
                </a:rPr>
                <a:t>）格式</a:t>
              </a:r>
              <a:endParaRPr kumimoji="0" lang="zh-CN" altLang="en-US" sz="2800" b="1" i="0" u="none" strike="noStrike" kern="1200" cap="none" spc="0" normalizeH="0" baseline="0" noProof="0" dirty="0">
                <a:ln>
                  <a:noFill/>
                </a:ln>
                <a:solidFill>
                  <a:srgbClr val="3F62FD"/>
                </a:solidFill>
                <a:effectLst/>
                <a:uLnTx/>
                <a:uFillTx/>
                <a:latin typeface="OPPOSans M" panose="00020600040101010101" charset="-122"/>
                <a:ea typeface="OPPOSans M" panose="00020600040101010101" charset="-122"/>
                <a:cs typeface="+mn-cs"/>
              </a:endParaRPr>
            </a:p>
          </p:txBody>
        </p:sp>
      </p:grpSp>
      <p:sp>
        <p:nvSpPr>
          <p:cNvPr id="9" name="TextBox 8"/>
          <p:cNvSpPr txBox="1"/>
          <p:nvPr/>
        </p:nvSpPr>
        <p:spPr>
          <a:xfrm>
            <a:off x="1038860" y="1790065"/>
            <a:ext cx="10057765" cy="398780"/>
          </a:xfrm>
          <a:prstGeom prst="rect">
            <a:avLst/>
          </a:prstGeom>
          <a:noFill/>
        </p:spPr>
        <p:txBody>
          <a:bodyPr wrap="square">
            <a:spAutoFit/>
          </a:bodyPr>
          <a:p>
            <a:pPr marL="342900" indent="-342900">
              <a:buFont typeface="Arial" panose="020B0604020202020204" pitchFamily="34" charset="0"/>
              <a:buChar char="•"/>
            </a:pPr>
            <a:r>
              <a:rPr lang="zh-CN" altLang="en-US" sz="2000" dirty="0">
                <a:latin typeface="微软雅黑" panose="020B0503020204020204" charset="-122"/>
                <a:ea typeface="微软雅黑" panose="020B0503020204020204" charset="-122"/>
                <a:cs typeface="微软雅黑" panose="020B0503020204020204" charset="-122"/>
              </a:rPr>
              <a:t>两种格式：一类是没有</a:t>
            </a:r>
            <a:r>
              <a:rPr lang="en-US" altLang="zh-CN" sz="2000" dirty="0">
                <a:latin typeface="微软雅黑" panose="020B0503020204020204" charset="-122"/>
                <a:ea typeface="微软雅黑" panose="020B0503020204020204" charset="-122"/>
                <a:cs typeface="微软雅黑" panose="020B0503020204020204" charset="-122"/>
              </a:rPr>
              <a:t>sub-function(</a:t>
            </a:r>
            <a:r>
              <a:rPr lang="zh-CN" altLang="en-US" sz="2000" dirty="0">
                <a:latin typeface="微软雅黑" panose="020B0503020204020204" charset="-122"/>
                <a:ea typeface="微软雅黑" panose="020B0503020204020204" charset="-122"/>
                <a:cs typeface="微软雅黑" panose="020B0503020204020204" charset="-122"/>
              </a:rPr>
              <a:t>子功能</a:t>
            </a:r>
            <a:r>
              <a:rPr lang="en-US" altLang="zh-CN" sz="2000" dirty="0">
                <a:latin typeface="微软雅黑" panose="020B0503020204020204" charset="-122"/>
                <a:ea typeface="微软雅黑" panose="020B0503020204020204" charset="-122"/>
                <a:cs typeface="微软雅黑" panose="020B0503020204020204" charset="-122"/>
              </a:rPr>
              <a:t>)</a:t>
            </a:r>
            <a:r>
              <a:rPr lang="zh-CN" altLang="en-US" sz="2000" dirty="0">
                <a:latin typeface="微软雅黑" panose="020B0503020204020204" charset="-122"/>
                <a:ea typeface="微软雅黑" panose="020B0503020204020204" charset="-122"/>
                <a:cs typeface="微软雅黑" panose="020B0503020204020204" charset="-122"/>
              </a:rPr>
              <a:t>，另一类是拥有</a:t>
            </a:r>
            <a:r>
              <a:rPr lang="en-US" sz="2000" dirty="0">
                <a:latin typeface="微软雅黑" panose="020B0503020204020204" charset="-122"/>
                <a:ea typeface="微软雅黑" panose="020B0503020204020204" charset="-122"/>
                <a:cs typeface="微软雅黑" panose="020B0503020204020204" charset="-122"/>
              </a:rPr>
              <a:t>sub-function(</a:t>
            </a:r>
            <a:r>
              <a:rPr lang="zh-CN" altLang="en-US" sz="2000" dirty="0">
                <a:latin typeface="微软雅黑" panose="020B0503020204020204" charset="-122"/>
                <a:ea typeface="微软雅黑" panose="020B0503020204020204" charset="-122"/>
                <a:cs typeface="微软雅黑" panose="020B0503020204020204" charset="-122"/>
              </a:rPr>
              <a:t>子功能</a:t>
            </a:r>
            <a:r>
              <a:rPr lang="en-US" sz="2000" dirty="0">
                <a:latin typeface="微软雅黑" panose="020B0503020204020204" charset="-122"/>
                <a:ea typeface="微软雅黑" panose="020B0503020204020204" charset="-122"/>
                <a:cs typeface="微软雅黑" panose="020B0503020204020204" charset="-122"/>
              </a:rPr>
              <a:t>)</a:t>
            </a:r>
            <a:endParaRPr lang="en-US" sz="2000" dirty="0">
              <a:latin typeface="微软雅黑" panose="020B0503020204020204" charset="-122"/>
              <a:ea typeface="微软雅黑" panose="020B0503020204020204" charset="-122"/>
              <a:cs typeface="微软雅黑" panose="020B0503020204020204" charset="-122"/>
            </a:endParaRPr>
          </a:p>
        </p:txBody>
      </p:sp>
      <p:sp>
        <p:nvSpPr>
          <p:cNvPr id="16" name="TextBox 15"/>
          <p:cNvSpPr txBox="1"/>
          <p:nvPr/>
        </p:nvSpPr>
        <p:spPr>
          <a:xfrm>
            <a:off x="2477135" y="3236595"/>
            <a:ext cx="7984490" cy="2491740"/>
          </a:xfrm>
          <a:prstGeom prst="rect">
            <a:avLst/>
          </a:prstGeom>
          <a:noFill/>
        </p:spPr>
        <p:txBody>
          <a:bodyPr wrap="square">
            <a:spAutoFit/>
          </a:bodyPr>
          <a:p>
            <a:pPr fontAlgn="auto">
              <a:lnSpc>
                <a:spcPct val="150000"/>
              </a:lnSpc>
              <a:spcAft>
                <a:spcPts val="600"/>
              </a:spcAft>
            </a:pPr>
            <a:r>
              <a:rPr lang="en-US" altLang="zh-CN" sz="1400" b="1" dirty="0">
                <a:solidFill>
                  <a:srgbClr val="FF0000"/>
                </a:solidFill>
                <a:latin typeface="微软雅黑" panose="020B0503020204020204" charset="-122"/>
                <a:ea typeface="微软雅黑" panose="020B0503020204020204" charset="-122"/>
                <a:cs typeface="微软雅黑" panose="020B0503020204020204" charset="-122"/>
                <a:sym typeface="+mn-ea"/>
              </a:rPr>
              <a:t>SID: </a:t>
            </a:r>
            <a:r>
              <a:rPr lang="zh-CN" altLang="en-US" sz="1400" dirty="0">
                <a:latin typeface="微软雅黑" panose="020B0503020204020204" charset="-122"/>
                <a:ea typeface="微软雅黑" panose="020B0503020204020204" charset="-122"/>
                <a:cs typeface="微软雅黑" panose="020B0503020204020204" charset="-122"/>
                <a:sym typeface="+mn-ea"/>
              </a:rPr>
              <a:t>规定请求第一个字节必须是</a:t>
            </a:r>
            <a:r>
              <a:rPr lang="en-US" altLang="zh-CN" sz="1400" dirty="0">
                <a:latin typeface="微软雅黑" panose="020B0503020204020204" charset="-122"/>
                <a:ea typeface="微软雅黑" panose="020B0503020204020204" charset="-122"/>
                <a:cs typeface="微软雅黑" panose="020B0503020204020204" charset="-122"/>
                <a:sym typeface="+mn-ea"/>
              </a:rPr>
              <a:t>SID</a:t>
            </a:r>
            <a:r>
              <a:rPr lang="zh-CN" altLang="en-US" sz="1400" b="1" dirty="0">
                <a:solidFill>
                  <a:srgbClr val="FF0000"/>
                </a:solidFill>
                <a:latin typeface="微软雅黑" panose="020B0503020204020204" charset="-122"/>
                <a:ea typeface="微软雅黑" panose="020B0503020204020204" charset="-122"/>
                <a:cs typeface="微软雅黑" panose="020B0503020204020204" charset="-122"/>
                <a:sym typeface="+mn-ea"/>
              </a:rPr>
              <a:t>服务标识符</a:t>
            </a:r>
            <a:r>
              <a:rPr lang="en-US" altLang="zh-CN" sz="1400" dirty="0">
                <a:latin typeface="微软雅黑" panose="020B0503020204020204" charset="-122"/>
                <a:ea typeface="微软雅黑" panose="020B0503020204020204" charset="-122"/>
                <a:cs typeface="微软雅黑" panose="020B0503020204020204" charset="-122"/>
                <a:sym typeface="+mn-ea"/>
              </a:rPr>
              <a:t>(</a:t>
            </a:r>
            <a:r>
              <a:rPr lang="zh-CN" altLang="en-US" sz="1400" dirty="0">
                <a:latin typeface="微软雅黑" panose="020B0503020204020204" charset="-122"/>
                <a:ea typeface="微软雅黑" panose="020B0503020204020204" charset="-122"/>
                <a:cs typeface="微软雅黑" panose="020B0503020204020204" charset="-122"/>
                <a:sym typeface="+mn-ea"/>
              </a:rPr>
              <a:t>告诉</a:t>
            </a:r>
            <a:r>
              <a:rPr lang="en-US" altLang="zh-CN" sz="1400" dirty="0">
                <a:latin typeface="微软雅黑" panose="020B0503020204020204" charset="-122"/>
                <a:ea typeface="微软雅黑" panose="020B0503020204020204" charset="-122"/>
                <a:cs typeface="微软雅黑" panose="020B0503020204020204" charset="-122"/>
                <a:sym typeface="+mn-ea"/>
              </a:rPr>
              <a:t>Server(ECU) </a:t>
            </a:r>
            <a:r>
              <a:rPr lang="zh-CN" altLang="en-US" sz="1400" dirty="0">
                <a:latin typeface="微软雅黑" panose="020B0503020204020204" charset="-122"/>
                <a:ea typeface="微软雅黑" panose="020B0503020204020204" charset="-122"/>
                <a:cs typeface="微软雅黑" panose="020B0503020204020204" charset="-122"/>
                <a:sym typeface="+mn-ea"/>
              </a:rPr>
              <a:t>当前请求的诊断类型是什么</a:t>
            </a:r>
            <a:r>
              <a:rPr lang="en-US" altLang="zh-CN" sz="1400" dirty="0">
                <a:latin typeface="微软雅黑" panose="020B0503020204020204" charset="-122"/>
                <a:ea typeface="微软雅黑" panose="020B0503020204020204" charset="-122"/>
                <a:cs typeface="微软雅黑" panose="020B0503020204020204" charset="-122"/>
                <a:sym typeface="+mn-ea"/>
              </a:rPr>
              <a:t>)</a:t>
            </a:r>
            <a:endParaRPr lang="en-US" altLang="zh-CN" sz="1400" dirty="0">
              <a:latin typeface="微软雅黑" panose="020B0503020204020204" charset="-122"/>
              <a:ea typeface="微软雅黑" panose="020B0503020204020204" charset="-122"/>
              <a:cs typeface="微软雅黑" panose="020B0503020204020204" charset="-122"/>
            </a:endParaRPr>
          </a:p>
          <a:p>
            <a:pPr fontAlgn="auto">
              <a:lnSpc>
                <a:spcPct val="150000"/>
              </a:lnSpc>
              <a:spcAft>
                <a:spcPts val="600"/>
              </a:spcAft>
            </a:pPr>
            <a:r>
              <a:rPr lang="en-US" altLang="zh-CN" sz="1400" b="1" dirty="0">
                <a:solidFill>
                  <a:srgbClr val="FF0000"/>
                </a:solidFill>
                <a:latin typeface="微软雅黑" panose="020B0503020204020204" charset="-122"/>
                <a:ea typeface="微软雅黑" panose="020B0503020204020204" charset="-122"/>
                <a:cs typeface="微软雅黑" panose="020B0503020204020204" charset="-122"/>
                <a:sym typeface="+mn-ea"/>
              </a:rPr>
              <a:t>Sub-function: </a:t>
            </a:r>
            <a:r>
              <a:rPr lang="zh-CN" altLang="en-US" sz="1400" dirty="0">
                <a:latin typeface="微软雅黑" panose="020B0503020204020204" charset="-122"/>
                <a:ea typeface="微软雅黑" panose="020B0503020204020204" charset="-122"/>
                <a:cs typeface="微软雅黑" panose="020B0503020204020204" charset="-122"/>
                <a:sym typeface="+mn-ea"/>
              </a:rPr>
              <a:t>子功能</a:t>
            </a:r>
            <a:r>
              <a:rPr lang="en-US" altLang="zh-CN" sz="1400" dirty="0">
                <a:latin typeface="微软雅黑" panose="020B0503020204020204" charset="-122"/>
                <a:ea typeface="微软雅黑" panose="020B0503020204020204" charset="-122"/>
                <a:cs typeface="微软雅黑" panose="020B0503020204020204" charset="-122"/>
                <a:sym typeface="+mn-ea"/>
              </a:rPr>
              <a:t>ID</a:t>
            </a:r>
            <a:r>
              <a:rPr lang="zh-CN" altLang="en-US" sz="1400" dirty="0">
                <a:latin typeface="微软雅黑" panose="020B0503020204020204" charset="-122"/>
                <a:ea typeface="微软雅黑" panose="020B0503020204020204" charset="-122"/>
                <a:cs typeface="微软雅黑" panose="020B0503020204020204" charset="-122"/>
                <a:sym typeface="+mn-ea"/>
              </a:rPr>
              <a:t>，表示</a:t>
            </a:r>
            <a:r>
              <a:rPr lang="zh-CN" altLang="en-US" sz="1400" dirty="0">
                <a:solidFill>
                  <a:srgbClr val="FF0000"/>
                </a:solidFill>
                <a:latin typeface="微软雅黑" panose="020B0503020204020204" charset="-122"/>
                <a:ea typeface="微软雅黑" panose="020B0503020204020204" charset="-122"/>
                <a:cs typeface="微软雅黑" panose="020B0503020204020204" charset="-122"/>
                <a:sym typeface="+mn-ea"/>
              </a:rPr>
              <a:t>诊断服务的具体操作</a:t>
            </a:r>
            <a:endParaRPr lang="zh-CN" altLang="en-US" sz="1400" dirty="0">
              <a:solidFill>
                <a:srgbClr val="FF0000"/>
              </a:solidFill>
              <a:latin typeface="微软雅黑" panose="020B0503020204020204" charset="-122"/>
              <a:ea typeface="微软雅黑" panose="020B0503020204020204" charset="-122"/>
              <a:cs typeface="微软雅黑" panose="020B0503020204020204" charset="-122"/>
              <a:sym typeface="+mn-ea"/>
            </a:endParaRPr>
          </a:p>
          <a:p>
            <a:pPr fontAlgn="auto">
              <a:lnSpc>
                <a:spcPct val="150000"/>
              </a:lnSpc>
              <a:spcAft>
                <a:spcPts val="600"/>
              </a:spcAft>
            </a:pPr>
            <a:r>
              <a:rPr lang="en-US" altLang="zh-CN" sz="1400" b="1" dirty="0">
                <a:solidFill>
                  <a:srgbClr val="FF0000"/>
                </a:solidFill>
                <a:latin typeface="微软雅黑" panose="020B0503020204020204" charset="-122"/>
                <a:ea typeface="微软雅黑" panose="020B0503020204020204" charset="-122"/>
                <a:cs typeface="微软雅黑" panose="020B0503020204020204" charset="-122"/>
                <a:sym typeface="+mn-ea"/>
              </a:rPr>
              <a:t>Parameter(参数): </a:t>
            </a:r>
            <a:r>
              <a:rPr lang="zh-CN" altLang="en-US" sz="1400" dirty="0">
                <a:latin typeface="微软雅黑" panose="020B0503020204020204" charset="-122"/>
                <a:ea typeface="微软雅黑" panose="020B0503020204020204" charset="-122"/>
                <a:cs typeface="微软雅黑" panose="020B0503020204020204" charset="-122"/>
                <a:sym typeface="+mn-ea"/>
              </a:rPr>
              <a:t>表示发送的数据</a:t>
            </a:r>
            <a:endParaRPr 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endParaRPr>
          </a:p>
          <a:p>
            <a:pPr fontAlgn="auto">
              <a:lnSpc>
                <a:spcPct val="150000"/>
              </a:lnSpc>
              <a:spcBef>
                <a:spcPts val="600"/>
              </a:spcBef>
            </a:pPr>
            <a:r>
              <a:rPr lang="zh-CN" altLang="en-US" sz="1400" b="1" dirty="0">
                <a:latin typeface="微软雅黑" panose="020B0503020204020204" charset="-122"/>
                <a:ea typeface="微软雅黑" panose="020B0503020204020204" charset="-122"/>
                <a:cs typeface="微软雅黑" panose="020B0503020204020204" charset="-122"/>
                <a:sym typeface="+mn-ea"/>
              </a:rPr>
              <a:t>服务标识符作用：</a:t>
            </a:r>
            <a:r>
              <a:rPr lang="zh-CN" altLang="en-US" sz="1400" dirty="0">
                <a:latin typeface="微软雅黑" panose="020B0503020204020204" charset="-122"/>
                <a:ea typeface="微软雅黑" panose="020B0503020204020204" charset="-122"/>
                <a:cs typeface="微软雅黑" panose="020B0503020204020204" charset="-122"/>
                <a:sym typeface="+mn-ea"/>
              </a:rPr>
              <a:t>告诉</a:t>
            </a:r>
            <a:r>
              <a:rPr lang="en-US" altLang="zh-CN" sz="1400" dirty="0">
                <a:latin typeface="微软雅黑" panose="020B0503020204020204" charset="-122"/>
                <a:ea typeface="微软雅黑" panose="020B0503020204020204" charset="-122"/>
                <a:cs typeface="微软雅黑" panose="020B0503020204020204" charset="-122"/>
                <a:sym typeface="+mn-ea"/>
              </a:rPr>
              <a:t>Server(ECU) </a:t>
            </a:r>
            <a:r>
              <a:rPr lang="zh-CN" altLang="en-US" sz="1400" dirty="0">
                <a:latin typeface="微软雅黑" panose="020B0503020204020204" charset="-122"/>
                <a:ea typeface="微软雅黑" panose="020B0503020204020204" charset="-122"/>
                <a:cs typeface="微软雅黑" panose="020B0503020204020204" charset="-122"/>
                <a:sym typeface="+mn-ea"/>
              </a:rPr>
              <a:t>当前请求的内容是什么</a:t>
            </a:r>
            <a:endParaRPr lang="en-US" sz="1400" dirty="0">
              <a:latin typeface="微软雅黑" panose="020B0503020204020204" charset="-122"/>
              <a:ea typeface="微软雅黑" panose="020B0503020204020204" charset="-122"/>
              <a:cs typeface="微软雅黑" panose="020B0503020204020204" charset="-122"/>
            </a:endParaRPr>
          </a:p>
          <a:p>
            <a:pPr fontAlgn="auto">
              <a:lnSpc>
                <a:spcPct val="150000"/>
              </a:lnSpc>
              <a:spcBef>
                <a:spcPts val="600"/>
              </a:spcBef>
            </a:pPr>
            <a:r>
              <a:rPr lang="zh-CN" altLang="en-US" sz="1400" dirty="0">
                <a:latin typeface="微软雅黑" panose="020B0503020204020204" charset="-122"/>
                <a:ea typeface="微软雅黑" panose="020B0503020204020204" charset="-122"/>
                <a:cs typeface="微软雅黑" panose="020B0503020204020204" charset="-122"/>
                <a:sym typeface="+mn-ea"/>
              </a:rPr>
              <a:t>例如：</a:t>
            </a:r>
            <a:r>
              <a:rPr lang="en-US" altLang="zh-CN" sz="1400" b="1" dirty="0">
                <a:solidFill>
                  <a:srgbClr val="FF0000"/>
                </a:solidFill>
                <a:latin typeface="微软雅黑" panose="020B0503020204020204" charset="-122"/>
                <a:ea typeface="微软雅黑" panose="020B0503020204020204" charset="-122"/>
                <a:cs typeface="微软雅黑" panose="020B0503020204020204" charset="-122"/>
                <a:sym typeface="+mn-ea"/>
              </a:rPr>
              <a:t>31</a:t>
            </a:r>
            <a:r>
              <a:rPr lang="en-US" altLang="zh-CN" sz="1400" b="1" dirty="0">
                <a:latin typeface="微软雅黑" panose="020B0503020204020204" charset="-122"/>
                <a:ea typeface="微软雅黑" panose="020B0503020204020204" charset="-122"/>
                <a:cs typeface="微软雅黑" panose="020B0503020204020204" charset="-122"/>
                <a:sym typeface="+mn-ea"/>
              </a:rPr>
              <a:t> </a:t>
            </a:r>
            <a:r>
              <a:rPr lang="en-US" altLang="zh-CN" sz="1400" b="1" dirty="0">
                <a:solidFill>
                  <a:srgbClr val="00B050"/>
                </a:solidFill>
                <a:latin typeface="微软雅黑" panose="020B0503020204020204" charset="-122"/>
                <a:ea typeface="微软雅黑" panose="020B0503020204020204" charset="-122"/>
                <a:cs typeface="微软雅黑" panose="020B0503020204020204" charset="-122"/>
                <a:sym typeface="+mn-ea"/>
              </a:rPr>
              <a:t>01</a:t>
            </a:r>
            <a:r>
              <a:rPr lang="en-US" altLang="zh-CN" sz="1400" b="1" dirty="0">
                <a:latin typeface="微软雅黑" panose="020B0503020204020204" charset="-122"/>
                <a:ea typeface="微软雅黑" panose="020B0503020204020204" charset="-122"/>
                <a:cs typeface="微软雅黑" panose="020B0503020204020204" charset="-122"/>
                <a:sym typeface="+mn-ea"/>
              </a:rPr>
              <a:t> </a:t>
            </a:r>
            <a:r>
              <a:rPr lang="en-US" altLang="zh-CN" sz="1400" b="1" dirty="0">
                <a:solidFill>
                  <a:srgbClr val="7030A0"/>
                </a:solidFill>
                <a:latin typeface="微软雅黑" panose="020B0503020204020204" charset="-122"/>
                <a:ea typeface="微软雅黑" panose="020B0503020204020204" charset="-122"/>
                <a:cs typeface="微软雅黑" panose="020B0503020204020204" charset="-122"/>
                <a:sym typeface="+mn-ea"/>
              </a:rPr>
              <a:t>08 09</a:t>
            </a:r>
            <a:r>
              <a:rPr lang="en-US" altLang="zh-CN" sz="1400" b="1" dirty="0">
                <a:latin typeface="微软雅黑" panose="020B0503020204020204" charset="-122"/>
                <a:ea typeface="微软雅黑" panose="020B0503020204020204" charset="-122"/>
                <a:cs typeface="微软雅黑" panose="020B0503020204020204" charset="-122"/>
                <a:sym typeface="+mn-ea"/>
              </a:rPr>
              <a:t>  </a:t>
            </a:r>
            <a:r>
              <a:rPr lang="en-US" altLang="zh-CN" sz="1400" b="1" dirty="0" err="1">
                <a:latin typeface="微软雅黑" panose="020B0503020204020204" charset="-122"/>
                <a:ea typeface="微软雅黑" panose="020B0503020204020204" charset="-122"/>
                <a:cs typeface="微软雅黑" panose="020B0503020204020204" charset="-122"/>
                <a:sym typeface="+mn-ea"/>
              </a:rPr>
              <a:t>RoutineControl</a:t>
            </a:r>
            <a:r>
              <a:rPr lang="en-US" altLang="zh-CN" sz="1400" b="1" dirty="0">
                <a:latin typeface="微软雅黑" panose="020B0503020204020204" charset="-122"/>
                <a:ea typeface="微软雅黑" panose="020B0503020204020204" charset="-122"/>
                <a:cs typeface="微软雅黑" panose="020B0503020204020204" charset="-122"/>
                <a:sym typeface="+mn-ea"/>
              </a:rPr>
              <a:t> start  </a:t>
            </a:r>
            <a:r>
              <a:rPr lang="zh-CN" altLang="en-US" sz="1400" b="1" dirty="0">
                <a:latin typeface="微软雅黑" panose="020B0503020204020204" charset="-122"/>
                <a:ea typeface="微软雅黑" panose="020B0503020204020204" charset="-122"/>
                <a:cs typeface="微软雅黑" panose="020B0503020204020204" charset="-122"/>
                <a:sym typeface="+mn-ea"/>
              </a:rPr>
              <a:t>开启软件刷写条件检查</a:t>
            </a:r>
            <a:endParaRPr lang="en-US" altLang="zh-CN" sz="1400" b="1" dirty="0">
              <a:latin typeface="微软雅黑" panose="020B0503020204020204" charset="-122"/>
              <a:ea typeface="微软雅黑" panose="020B0503020204020204" charset="-122"/>
              <a:cs typeface="微软雅黑" panose="020B0503020204020204" charset="-122"/>
            </a:endParaRPr>
          </a:p>
          <a:p>
            <a:pPr fontAlgn="auto">
              <a:lnSpc>
                <a:spcPct val="150000"/>
              </a:lnSpc>
              <a:spcBef>
                <a:spcPts val="600"/>
              </a:spcBef>
            </a:pPr>
            <a:r>
              <a:rPr lang="en-US" sz="1400" b="1" dirty="0">
                <a:latin typeface="微软雅黑" panose="020B0503020204020204" charset="-122"/>
                <a:ea typeface="微软雅黑" panose="020B0503020204020204" charset="-122"/>
                <a:cs typeface="微软雅黑" panose="020B0503020204020204" charset="-122"/>
                <a:sym typeface="+mn-ea"/>
              </a:rPr>
              <a:t>          </a:t>
            </a:r>
            <a:r>
              <a:rPr lang="en-US" sz="1400" b="1" dirty="0">
                <a:solidFill>
                  <a:srgbClr val="FF0000"/>
                </a:solidFill>
                <a:latin typeface="微软雅黑" panose="020B0503020204020204" charset="-122"/>
                <a:ea typeface="微软雅黑" panose="020B0503020204020204" charset="-122"/>
                <a:cs typeface="微软雅黑" panose="020B0503020204020204" charset="-122"/>
                <a:sym typeface="+mn-ea"/>
              </a:rPr>
              <a:t>31</a:t>
            </a:r>
            <a:r>
              <a:rPr lang="en-US" sz="1400" b="1" dirty="0">
                <a:latin typeface="微软雅黑" panose="020B0503020204020204" charset="-122"/>
                <a:ea typeface="微软雅黑" panose="020B0503020204020204" charset="-122"/>
                <a:cs typeface="微软雅黑" panose="020B0503020204020204" charset="-122"/>
                <a:sym typeface="+mn-ea"/>
              </a:rPr>
              <a:t> </a:t>
            </a:r>
            <a:r>
              <a:rPr lang="en-US" sz="1400" b="1" dirty="0">
                <a:solidFill>
                  <a:srgbClr val="00B050"/>
                </a:solidFill>
                <a:latin typeface="微软雅黑" panose="020B0503020204020204" charset="-122"/>
                <a:ea typeface="微软雅黑" panose="020B0503020204020204" charset="-122"/>
                <a:cs typeface="微软雅黑" panose="020B0503020204020204" charset="-122"/>
                <a:sym typeface="+mn-ea"/>
              </a:rPr>
              <a:t>02</a:t>
            </a:r>
            <a:r>
              <a:rPr lang="en-US" sz="1400" b="1" dirty="0">
                <a:latin typeface="微软雅黑" panose="020B0503020204020204" charset="-122"/>
                <a:ea typeface="微软雅黑" panose="020B0503020204020204" charset="-122"/>
                <a:cs typeface="微软雅黑" panose="020B0503020204020204" charset="-122"/>
                <a:sym typeface="+mn-ea"/>
              </a:rPr>
              <a:t> </a:t>
            </a:r>
            <a:r>
              <a:rPr lang="en-US" sz="1400" b="1" dirty="0">
                <a:solidFill>
                  <a:srgbClr val="7030A0"/>
                </a:solidFill>
                <a:latin typeface="微软雅黑" panose="020B0503020204020204" charset="-122"/>
                <a:ea typeface="微软雅黑" panose="020B0503020204020204" charset="-122"/>
                <a:cs typeface="微软雅黑" panose="020B0503020204020204" charset="-122"/>
                <a:sym typeface="+mn-ea"/>
              </a:rPr>
              <a:t>08 09  </a:t>
            </a:r>
            <a:r>
              <a:rPr lang="en-US" sz="1400" b="1" dirty="0" err="1">
                <a:latin typeface="微软雅黑" panose="020B0503020204020204" charset="-122"/>
                <a:ea typeface="微软雅黑" panose="020B0503020204020204" charset="-122"/>
                <a:cs typeface="微软雅黑" panose="020B0503020204020204" charset="-122"/>
                <a:sym typeface="+mn-ea"/>
              </a:rPr>
              <a:t>RoutineControl</a:t>
            </a:r>
            <a:r>
              <a:rPr lang="en-US" sz="1400" b="1" dirty="0">
                <a:latin typeface="微软雅黑" panose="020B0503020204020204" charset="-122"/>
                <a:ea typeface="微软雅黑" panose="020B0503020204020204" charset="-122"/>
                <a:cs typeface="微软雅黑" panose="020B0503020204020204" charset="-122"/>
                <a:sym typeface="+mn-ea"/>
              </a:rPr>
              <a:t>  stop  </a:t>
            </a:r>
            <a:r>
              <a:rPr lang="zh-CN" altLang="en-US" sz="1400" b="1" dirty="0">
                <a:latin typeface="微软雅黑" panose="020B0503020204020204" charset="-122"/>
                <a:ea typeface="微软雅黑" panose="020B0503020204020204" charset="-122"/>
                <a:cs typeface="微软雅黑" panose="020B0503020204020204" charset="-122"/>
                <a:sym typeface="+mn-ea"/>
              </a:rPr>
              <a:t>关闭软件刷写条件检查</a:t>
            </a:r>
            <a:endParaRPr lang="zh-CN" altLang="en-US" sz="1400" b="1" dirty="0">
              <a:latin typeface="微软雅黑" panose="020B0503020204020204" charset="-122"/>
              <a:ea typeface="微软雅黑" panose="020B0503020204020204" charset="-122"/>
              <a:cs typeface="微软雅黑" panose="020B0503020204020204" charset="-122"/>
              <a:sym typeface="+mn-ea"/>
            </a:endParaRPr>
          </a:p>
        </p:txBody>
      </p:sp>
      <p:grpSp>
        <p:nvGrpSpPr>
          <p:cNvPr id="5" name="Group 5"/>
          <p:cNvGrpSpPr/>
          <p:nvPr/>
        </p:nvGrpSpPr>
        <p:grpSpPr>
          <a:xfrm>
            <a:off x="781531" y="3227528"/>
            <a:ext cx="10607577" cy="2932014"/>
            <a:chOff x="550174" y="2898628"/>
            <a:chExt cx="10607577" cy="2932014"/>
          </a:xfrm>
        </p:grpSpPr>
        <p:pic>
          <p:nvPicPr>
            <p:cNvPr id="7" name="Picture 4"/>
            <p:cNvPicPr>
              <a:picLocks noChangeAspect="1"/>
            </p:cNvPicPr>
            <p:nvPr/>
          </p:nvPicPr>
          <p:blipFill>
            <a:blip r:embed="rId1"/>
            <a:stretch>
              <a:fillRect/>
            </a:stretch>
          </p:blipFill>
          <p:spPr>
            <a:xfrm>
              <a:off x="550174" y="2898628"/>
              <a:ext cx="1352739" cy="1390844"/>
            </a:xfrm>
            <a:prstGeom prst="rect">
              <a:avLst/>
            </a:prstGeom>
          </p:spPr>
        </p:pic>
        <p:pic>
          <p:nvPicPr>
            <p:cNvPr id="8" name="Picture 6"/>
            <p:cNvPicPr>
              <a:picLocks noChangeAspect="1"/>
            </p:cNvPicPr>
            <p:nvPr/>
          </p:nvPicPr>
          <p:blipFill>
            <a:blip r:embed="rId2"/>
            <a:stretch>
              <a:fillRect/>
            </a:stretch>
          </p:blipFill>
          <p:spPr>
            <a:xfrm>
              <a:off x="9929814" y="3086495"/>
              <a:ext cx="1227937" cy="1205406"/>
            </a:xfrm>
            <a:prstGeom prst="rect">
              <a:avLst/>
            </a:prstGeom>
          </p:spPr>
        </p:pic>
        <p:sp>
          <p:nvSpPr>
            <p:cNvPr id="11" name="Arrow: Curved Up 10"/>
            <p:cNvSpPr/>
            <p:nvPr/>
          </p:nvSpPr>
          <p:spPr>
            <a:xfrm>
              <a:off x="958467" y="4289472"/>
              <a:ext cx="9981282" cy="1541170"/>
            </a:xfrm>
            <a:prstGeom prst="curvedUp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tx1"/>
                </a:solidFill>
              </a:endParaRPr>
            </a:p>
          </p:txBody>
        </p:sp>
      </p:grpSp>
      <p:pic>
        <p:nvPicPr>
          <p:cNvPr id="2" name="Picture 2"/>
          <p:cNvPicPr>
            <a:picLocks noChangeAspect="1"/>
          </p:cNvPicPr>
          <p:nvPr/>
        </p:nvPicPr>
        <p:blipFill rotWithShape="1">
          <a:blip r:embed="rId3"/>
          <a:srcRect b="53707"/>
          <a:stretch>
            <a:fillRect/>
          </a:stretch>
        </p:blipFill>
        <p:spPr>
          <a:xfrm>
            <a:off x="3475355" y="2240280"/>
            <a:ext cx="4992370" cy="945515"/>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任意多边形: 形状 27"/>
          <p:cNvSpPr/>
          <p:nvPr/>
        </p:nvSpPr>
        <p:spPr>
          <a:xfrm>
            <a:off x="5049166" y="5363523"/>
            <a:ext cx="2093666" cy="1494477"/>
          </a:xfrm>
          <a:custGeom>
            <a:avLst/>
            <a:gdLst>
              <a:gd name="connsiteX0" fmla="*/ 1046833 w 2093666"/>
              <a:gd name="connsiteY0" fmla="*/ 0 h 1494477"/>
              <a:gd name="connsiteX1" fmla="*/ 2093666 w 2093666"/>
              <a:gd name="connsiteY1" fmla="*/ 1046833 h 1494477"/>
              <a:gd name="connsiteX2" fmla="*/ 2011401 w 2093666"/>
              <a:gd name="connsiteY2" fmla="*/ 1454308 h 1494477"/>
              <a:gd name="connsiteX3" fmla="*/ 1989598 w 2093666"/>
              <a:gd name="connsiteY3" fmla="*/ 1494477 h 1494477"/>
              <a:gd name="connsiteX4" fmla="*/ 1733619 w 2093666"/>
              <a:gd name="connsiteY4" fmla="*/ 1494477 h 1494477"/>
              <a:gd name="connsiteX5" fmla="*/ 1803169 w 2093666"/>
              <a:gd name="connsiteY5" fmla="*/ 1366342 h 1494477"/>
              <a:gd name="connsiteX6" fmla="*/ 1867674 w 2093666"/>
              <a:gd name="connsiteY6" fmla="*/ 1046833 h 1494477"/>
              <a:gd name="connsiteX7" fmla="*/ 1046832 w 2093666"/>
              <a:gd name="connsiteY7" fmla="*/ 225991 h 1494477"/>
              <a:gd name="connsiteX8" fmla="*/ 225990 w 2093666"/>
              <a:gd name="connsiteY8" fmla="*/ 1046833 h 1494477"/>
              <a:gd name="connsiteX9" fmla="*/ 290496 w 2093666"/>
              <a:gd name="connsiteY9" fmla="*/ 1366342 h 1494477"/>
              <a:gd name="connsiteX10" fmla="*/ 360045 w 2093666"/>
              <a:gd name="connsiteY10" fmla="*/ 1494477 h 1494477"/>
              <a:gd name="connsiteX11" fmla="*/ 104069 w 2093666"/>
              <a:gd name="connsiteY11" fmla="*/ 1494477 h 1494477"/>
              <a:gd name="connsiteX12" fmla="*/ 82266 w 2093666"/>
              <a:gd name="connsiteY12" fmla="*/ 1454308 h 1494477"/>
              <a:gd name="connsiteX13" fmla="*/ 0 w 2093666"/>
              <a:gd name="connsiteY13" fmla="*/ 1046833 h 1494477"/>
              <a:gd name="connsiteX14" fmla="*/ 1046833 w 2093666"/>
              <a:gd name="connsiteY14" fmla="*/ 0 h 1494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93666" h="1494477">
                <a:moveTo>
                  <a:pt x="1046833" y="0"/>
                </a:moveTo>
                <a:cubicBezTo>
                  <a:pt x="1624983" y="0"/>
                  <a:pt x="2093666" y="468683"/>
                  <a:pt x="2093666" y="1046833"/>
                </a:cubicBezTo>
                <a:cubicBezTo>
                  <a:pt x="2093666" y="1191371"/>
                  <a:pt x="2064374" y="1329067"/>
                  <a:pt x="2011401" y="1454308"/>
                </a:cubicBezTo>
                <a:lnTo>
                  <a:pt x="1989598" y="1494477"/>
                </a:lnTo>
                <a:lnTo>
                  <a:pt x="1733619" y="1494477"/>
                </a:lnTo>
                <a:lnTo>
                  <a:pt x="1803169" y="1366342"/>
                </a:lnTo>
                <a:cubicBezTo>
                  <a:pt x="1844705" y="1268138"/>
                  <a:pt x="1867674" y="1160168"/>
                  <a:pt x="1867674" y="1046833"/>
                </a:cubicBezTo>
                <a:cubicBezTo>
                  <a:pt x="1867674" y="593494"/>
                  <a:pt x="1500171" y="225991"/>
                  <a:pt x="1046832" y="225991"/>
                </a:cubicBezTo>
                <a:cubicBezTo>
                  <a:pt x="593493" y="225991"/>
                  <a:pt x="225990" y="593494"/>
                  <a:pt x="225990" y="1046833"/>
                </a:cubicBezTo>
                <a:cubicBezTo>
                  <a:pt x="225990" y="1160168"/>
                  <a:pt x="248959" y="1268138"/>
                  <a:pt x="290496" y="1366342"/>
                </a:cubicBezTo>
                <a:lnTo>
                  <a:pt x="360045" y="1494477"/>
                </a:lnTo>
                <a:lnTo>
                  <a:pt x="104069" y="1494477"/>
                </a:lnTo>
                <a:lnTo>
                  <a:pt x="82266" y="1454308"/>
                </a:lnTo>
                <a:cubicBezTo>
                  <a:pt x="29293" y="1329067"/>
                  <a:pt x="0" y="1191371"/>
                  <a:pt x="0" y="1046833"/>
                </a:cubicBezTo>
                <a:cubicBezTo>
                  <a:pt x="0" y="468683"/>
                  <a:pt x="468683" y="0"/>
                  <a:pt x="104683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3" name="矩形: 圆角 24"/>
          <p:cNvSpPr/>
          <p:nvPr/>
        </p:nvSpPr>
        <p:spPr>
          <a:xfrm>
            <a:off x="667385" y="1534160"/>
            <a:ext cx="10744835" cy="4721225"/>
          </a:xfrm>
          <a:prstGeom prst="roundRect">
            <a:avLst>
              <a:gd name="adj" fmla="val 3258"/>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ym typeface="+mn-ea"/>
              </a:rPr>
              <a:t>子功能定义：</a:t>
            </a:r>
            <a:endParaRPr lang="zh-CN" altLang="en-US"/>
          </a:p>
        </p:txBody>
      </p:sp>
      <p:grpSp>
        <p:nvGrpSpPr>
          <p:cNvPr id="29" name="组合 28"/>
          <p:cNvGrpSpPr/>
          <p:nvPr/>
        </p:nvGrpSpPr>
        <p:grpSpPr>
          <a:xfrm>
            <a:off x="418780" y="752296"/>
            <a:ext cx="5406390" cy="430530"/>
            <a:chOff x="418780" y="813256"/>
            <a:chExt cx="5406390" cy="430530"/>
          </a:xfrm>
        </p:grpSpPr>
        <p:grpSp>
          <p:nvGrpSpPr>
            <p:cNvPr id="30" name="组合 29"/>
            <p:cNvGrpSpPr/>
            <p:nvPr/>
          </p:nvGrpSpPr>
          <p:grpSpPr>
            <a:xfrm>
              <a:off x="418780" y="825975"/>
              <a:ext cx="483239" cy="405448"/>
              <a:chOff x="11048361" y="5821282"/>
              <a:chExt cx="483239" cy="405448"/>
            </a:xfrm>
          </p:grpSpPr>
          <p:sp>
            <p:nvSpPr>
              <p:cNvPr id="32" name="等腰三角形 31"/>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33" name="等腰三角形 32"/>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31" name="文本框 30"/>
            <p:cNvSpPr txBox="1"/>
            <p:nvPr/>
          </p:nvSpPr>
          <p:spPr>
            <a:xfrm>
              <a:off x="914715" y="813256"/>
              <a:ext cx="4910455" cy="430530"/>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sz="2800" b="1" noProof="0" dirty="0">
                  <a:ln>
                    <a:noFill/>
                  </a:ln>
                  <a:solidFill>
                    <a:srgbClr val="3F62FD"/>
                  </a:solidFill>
                  <a:effectLst/>
                  <a:uLnTx/>
                  <a:uFillTx/>
                  <a:latin typeface="微软雅黑" panose="020B0503020204020204" charset="-122"/>
                  <a:ea typeface="微软雅黑" panose="020B0503020204020204" charset="-122"/>
                  <a:sym typeface="+mn-ea"/>
                </a:rPr>
                <a:t>》诊断响应（</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Re</a:t>
              </a:r>
              <a:r>
                <a:rPr lang="en-US" altLang="zh-CN" sz="2800" b="1" noProof="0" dirty="0">
                  <a:ln>
                    <a:noFill/>
                  </a:ln>
                  <a:solidFill>
                    <a:srgbClr val="3F62FD"/>
                  </a:solidFill>
                  <a:effectLst/>
                  <a:uLnTx/>
                  <a:uFillTx/>
                  <a:latin typeface="微软雅黑" panose="020B0503020204020204" charset="-122"/>
                  <a:ea typeface="微软雅黑" panose="020B0503020204020204" charset="-122"/>
                  <a:sym typeface="+mn-ea"/>
                </a:rPr>
                <a:t>sponse</a:t>
              </a:r>
              <a:r>
                <a:rPr lang="zh-CN" sz="2800" b="1" noProof="0" dirty="0">
                  <a:ln>
                    <a:noFill/>
                  </a:ln>
                  <a:solidFill>
                    <a:srgbClr val="3F62FD"/>
                  </a:solidFill>
                  <a:effectLst/>
                  <a:uLnTx/>
                  <a:uFillTx/>
                  <a:latin typeface="微软雅黑" panose="020B0503020204020204" charset="-122"/>
                  <a:ea typeface="微软雅黑" panose="020B0503020204020204" charset="-122"/>
                  <a:sym typeface="+mn-ea"/>
                </a:rPr>
                <a:t>）过程</a:t>
              </a:r>
              <a:endParaRPr kumimoji="0" lang="zh-CN" altLang="en-US" sz="2800" b="1" i="0" u="none" strike="noStrike" kern="1200" cap="none" spc="0" normalizeH="0" baseline="0" noProof="0" dirty="0">
                <a:ln>
                  <a:noFill/>
                </a:ln>
                <a:solidFill>
                  <a:srgbClr val="3F62FD"/>
                </a:solidFill>
                <a:effectLst/>
                <a:uLnTx/>
                <a:uFillTx/>
                <a:latin typeface="OPPOSans M" panose="00020600040101010101" charset="-122"/>
                <a:ea typeface="OPPOSans M" panose="00020600040101010101" charset="-122"/>
                <a:cs typeface="+mn-cs"/>
              </a:endParaRPr>
            </a:p>
          </p:txBody>
        </p:sp>
      </p:grpSp>
      <p:sp>
        <p:nvSpPr>
          <p:cNvPr id="9" name="TextBox 8"/>
          <p:cNvSpPr txBox="1"/>
          <p:nvPr/>
        </p:nvSpPr>
        <p:spPr>
          <a:xfrm>
            <a:off x="1038860" y="1790065"/>
            <a:ext cx="10057765" cy="706755"/>
          </a:xfrm>
          <a:prstGeom prst="rect">
            <a:avLst/>
          </a:prstGeom>
          <a:noFill/>
        </p:spPr>
        <p:txBody>
          <a:bodyPr wrap="square">
            <a:spAutoFit/>
          </a:bodyPr>
          <a:p>
            <a:pPr marL="342900" indent="-342900">
              <a:buFont typeface="Arial" panose="020B0604020202020204" pitchFamily="34" charset="0"/>
              <a:buChar char="•"/>
            </a:pPr>
            <a:r>
              <a:rPr lang="zh-CN" altLang="en-US" sz="2000" dirty="0">
                <a:latin typeface="微软雅黑" panose="020B0503020204020204" charset="-122"/>
                <a:ea typeface="微软雅黑" panose="020B0503020204020204" charset="-122"/>
                <a:cs typeface="微软雅黑" panose="020B0503020204020204" charset="-122"/>
                <a:sym typeface="+mn-ea"/>
              </a:rPr>
              <a:t>两种格式：一类是</a:t>
            </a:r>
            <a:r>
              <a:rPr lang="zh-CN" altLang="en-US" sz="2000" b="1" dirty="0">
                <a:solidFill>
                  <a:srgbClr val="FF0000"/>
                </a:solidFill>
                <a:latin typeface="微软雅黑" panose="020B0503020204020204" charset="-122"/>
                <a:ea typeface="微软雅黑" panose="020B0503020204020204" charset="-122"/>
                <a:cs typeface="微软雅黑" panose="020B0503020204020204" charset="-122"/>
                <a:sym typeface="+mn-ea"/>
              </a:rPr>
              <a:t>正响应</a:t>
            </a:r>
            <a:r>
              <a:rPr lang="en-US" altLang="zh-CN" sz="2000" dirty="0">
                <a:latin typeface="微软雅黑" panose="020B0503020204020204" charset="-122"/>
                <a:ea typeface="微软雅黑" panose="020B0503020204020204" charset="-122"/>
                <a:cs typeface="微软雅黑" panose="020B0503020204020204" charset="-122"/>
                <a:sym typeface="+mn-ea"/>
              </a:rPr>
              <a:t>(Positive </a:t>
            </a:r>
            <a:r>
              <a:rPr lang="en-US" altLang="zh-CN" sz="2000" dirty="0" err="1">
                <a:latin typeface="微软雅黑" panose="020B0503020204020204" charset="-122"/>
                <a:ea typeface="微软雅黑" panose="020B0503020204020204" charset="-122"/>
                <a:cs typeface="微软雅黑" panose="020B0503020204020204" charset="-122"/>
                <a:sym typeface="+mn-ea"/>
              </a:rPr>
              <a:t>Reponse</a:t>
            </a:r>
            <a:r>
              <a:rPr lang="en-US" altLang="zh-CN" sz="2000" dirty="0">
                <a:latin typeface="微软雅黑" panose="020B0503020204020204" charset="-122"/>
                <a:ea typeface="微软雅黑" panose="020B0503020204020204" charset="-122"/>
                <a:cs typeface="微软雅黑" panose="020B0503020204020204" charset="-122"/>
                <a:sym typeface="+mn-ea"/>
              </a:rPr>
              <a:t>)</a:t>
            </a:r>
            <a:r>
              <a:rPr lang="zh-CN" altLang="en-US" sz="2000" dirty="0">
                <a:latin typeface="微软雅黑" panose="020B0503020204020204" charset="-122"/>
                <a:ea typeface="微软雅黑" panose="020B0503020204020204" charset="-122"/>
                <a:cs typeface="微软雅黑" panose="020B0503020204020204" charset="-122"/>
                <a:sym typeface="+mn-ea"/>
              </a:rPr>
              <a:t>，另一类是</a:t>
            </a:r>
            <a:r>
              <a:rPr lang="zh-CN" altLang="en-US" sz="2000" b="1" dirty="0">
                <a:latin typeface="微软雅黑" panose="020B0503020204020204" charset="-122"/>
                <a:ea typeface="微软雅黑" panose="020B0503020204020204" charset="-122"/>
                <a:cs typeface="微软雅黑" panose="020B0503020204020204" charset="-122"/>
                <a:sym typeface="+mn-ea"/>
              </a:rPr>
              <a:t> </a:t>
            </a:r>
            <a:r>
              <a:rPr lang="zh-CN" altLang="en-US" sz="2000" b="1" dirty="0">
                <a:solidFill>
                  <a:srgbClr val="FF0000"/>
                </a:solidFill>
                <a:latin typeface="微软雅黑" panose="020B0503020204020204" charset="-122"/>
                <a:ea typeface="微软雅黑" panose="020B0503020204020204" charset="-122"/>
                <a:cs typeface="微软雅黑" panose="020B0503020204020204" charset="-122"/>
                <a:sym typeface="+mn-ea"/>
              </a:rPr>
              <a:t>负响应</a:t>
            </a:r>
            <a:r>
              <a:rPr lang="en-US" altLang="zh-CN" sz="2000" b="1" dirty="0">
                <a:solidFill>
                  <a:srgbClr val="FF0000"/>
                </a:solidFill>
                <a:latin typeface="微软雅黑" panose="020B0503020204020204" charset="-122"/>
                <a:ea typeface="微软雅黑" panose="020B0503020204020204" charset="-122"/>
                <a:cs typeface="微软雅黑" panose="020B0503020204020204" charset="-122"/>
                <a:sym typeface="+mn-ea"/>
              </a:rPr>
              <a:t>/</a:t>
            </a:r>
            <a:r>
              <a:rPr lang="zh-CN" altLang="en-US" sz="2000" b="1" dirty="0">
                <a:solidFill>
                  <a:srgbClr val="FF0000"/>
                </a:solidFill>
                <a:latin typeface="微软雅黑" panose="020B0503020204020204" charset="-122"/>
                <a:ea typeface="微软雅黑" panose="020B0503020204020204" charset="-122"/>
                <a:cs typeface="微软雅黑" panose="020B0503020204020204" charset="-122"/>
                <a:sym typeface="+mn-ea"/>
              </a:rPr>
              <a:t>否定响应</a:t>
            </a:r>
            <a:r>
              <a:rPr lang="en-US" altLang="zh-CN" sz="2000" b="1" dirty="0">
                <a:latin typeface="微软雅黑" panose="020B0503020204020204" charset="-122"/>
                <a:ea typeface="微软雅黑" panose="020B0503020204020204" charset="-122"/>
                <a:cs typeface="微软雅黑" panose="020B0503020204020204" charset="-122"/>
                <a:sym typeface="+mn-ea"/>
              </a:rPr>
              <a:t>(Negative </a:t>
            </a:r>
            <a:r>
              <a:rPr lang="en-US" altLang="zh-CN" sz="2000" b="1" dirty="0" err="1">
                <a:latin typeface="微软雅黑" panose="020B0503020204020204" charset="-122"/>
                <a:ea typeface="微软雅黑" panose="020B0503020204020204" charset="-122"/>
                <a:cs typeface="微软雅黑" panose="020B0503020204020204" charset="-122"/>
                <a:sym typeface="+mn-ea"/>
              </a:rPr>
              <a:t>Reponse</a:t>
            </a:r>
            <a:r>
              <a:rPr lang="en-US" altLang="zh-CN" sz="2000" b="1" dirty="0">
                <a:latin typeface="微软雅黑" panose="020B0503020204020204" charset="-122"/>
                <a:ea typeface="微软雅黑" panose="020B0503020204020204" charset="-122"/>
                <a:cs typeface="微软雅黑" panose="020B0503020204020204" charset="-122"/>
                <a:sym typeface="+mn-ea"/>
              </a:rPr>
              <a:t>)</a:t>
            </a:r>
            <a:endParaRPr lang="en-US" sz="2000" dirty="0">
              <a:latin typeface="微软雅黑" panose="020B0503020204020204" charset="-122"/>
              <a:ea typeface="微软雅黑" panose="020B0503020204020204" charset="-122"/>
              <a:cs typeface="微软雅黑" panose="020B0503020204020204" charset="-122"/>
            </a:endParaRPr>
          </a:p>
        </p:txBody>
      </p:sp>
      <p:grpSp>
        <p:nvGrpSpPr>
          <p:cNvPr id="10" name="Group 9"/>
          <p:cNvGrpSpPr/>
          <p:nvPr/>
        </p:nvGrpSpPr>
        <p:grpSpPr>
          <a:xfrm>
            <a:off x="1116965" y="2289810"/>
            <a:ext cx="9918065" cy="2906395"/>
            <a:chOff x="357879" y="976681"/>
            <a:chExt cx="10823935" cy="2932015"/>
          </a:xfrm>
        </p:grpSpPr>
        <p:pic>
          <p:nvPicPr>
            <p:cNvPr id="4" name="Picture 2"/>
            <p:cNvPicPr>
              <a:picLocks noChangeAspect="1"/>
            </p:cNvPicPr>
            <p:nvPr/>
          </p:nvPicPr>
          <p:blipFill>
            <a:blip r:embed="rId1"/>
            <a:stretch>
              <a:fillRect/>
            </a:stretch>
          </p:blipFill>
          <p:spPr>
            <a:xfrm>
              <a:off x="357879" y="2517852"/>
              <a:ext cx="1352739" cy="1390844"/>
            </a:xfrm>
            <a:prstGeom prst="rect">
              <a:avLst/>
            </a:prstGeom>
          </p:spPr>
        </p:pic>
        <p:pic>
          <p:nvPicPr>
            <p:cNvPr id="6" name="Picture 3"/>
            <p:cNvPicPr>
              <a:picLocks noChangeAspect="1"/>
            </p:cNvPicPr>
            <p:nvPr/>
          </p:nvPicPr>
          <p:blipFill>
            <a:blip r:embed="rId2"/>
            <a:stretch>
              <a:fillRect/>
            </a:stretch>
          </p:blipFill>
          <p:spPr>
            <a:xfrm>
              <a:off x="9953877" y="2610571"/>
              <a:ext cx="1227937" cy="1205406"/>
            </a:xfrm>
            <a:prstGeom prst="rect">
              <a:avLst/>
            </a:prstGeom>
          </p:spPr>
        </p:pic>
        <p:sp>
          <p:nvSpPr>
            <p:cNvPr id="12" name="Arrow: Curved Up 7"/>
            <p:cNvSpPr/>
            <p:nvPr/>
          </p:nvSpPr>
          <p:spPr>
            <a:xfrm rot="10800000">
              <a:off x="720592" y="976681"/>
              <a:ext cx="9981282" cy="1541170"/>
            </a:xfrm>
            <a:prstGeom prst="curvedUp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tx1"/>
                </a:solidFill>
              </a:endParaRPr>
            </a:p>
          </p:txBody>
        </p:sp>
      </p:grpSp>
      <p:grpSp>
        <p:nvGrpSpPr>
          <p:cNvPr id="35" name="Group 34"/>
          <p:cNvGrpSpPr/>
          <p:nvPr/>
        </p:nvGrpSpPr>
        <p:grpSpPr>
          <a:xfrm>
            <a:off x="3840480" y="3129280"/>
            <a:ext cx="4977130" cy="2765425"/>
            <a:chOff x="3024739" y="1662259"/>
            <a:chExt cx="5866598" cy="3025746"/>
          </a:xfrm>
        </p:grpSpPr>
        <p:sp>
          <p:nvSpPr>
            <p:cNvPr id="15" name="Rectangle: Rounded Corners 14"/>
            <p:cNvSpPr/>
            <p:nvPr/>
          </p:nvSpPr>
          <p:spPr>
            <a:xfrm>
              <a:off x="3240286" y="1662259"/>
              <a:ext cx="4848727" cy="372979"/>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b="1" dirty="0">
                  <a:solidFill>
                    <a:schemeClr val="tx1"/>
                  </a:solidFill>
                </a:rPr>
                <a:t>如果接收到诊断请求</a:t>
              </a:r>
              <a:endParaRPr lang="en-US" b="1" dirty="0">
                <a:solidFill>
                  <a:schemeClr val="tx1"/>
                </a:solidFill>
              </a:endParaRPr>
            </a:p>
          </p:txBody>
        </p:sp>
        <p:cxnSp>
          <p:nvCxnSpPr>
            <p:cNvPr id="17" name="Straight Arrow Connector 16"/>
            <p:cNvCxnSpPr/>
            <p:nvPr/>
          </p:nvCxnSpPr>
          <p:spPr>
            <a:xfrm flipH="1">
              <a:off x="4231353" y="2037425"/>
              <a:ext cx="1" cy="37026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Flowchart: Decision 17"/>
            <p:cNvSpPr/>
            <p:nvPr/>
          </p:nvSpPr>
          <p:spPr>
            <a:xfrm>
              <a:off x="3192810" y="2404984"/>
              <a:ext cx="2067977" cy="727771"/>
            </a:xfrm>
            <a:prstGeom prst="flowChartDecision">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b="1" dirty="0">
                  <a:solidFill>
                    <a:schemeClr val="tx1"/>
                  </a:solidFill>
                </a:rPr>
                <a:t>一切</a:t>
              </a:r>
              <a:r>
                <a:rPr lang="en-US" altLang="zh-CN" b="1" dirty="0">
                  <a:solidFill>
                    <a:schemeClr val="tx1"/>
                  </a:solidFill>
                </a:rPr>
                <a:t>OK?</a:t>
              </a:r>
              <a:endParaRPr lang="en-US" b="1" dirty="0">
                <a:solidFill>
                  <a:schemeClr val="tx1"/>
                </a:solidFill>
              </a:endParaRPr>
            </a:p>
          </p:txBody>
        </p:sp>
        <p:cxnSp>
          <p:nvCxnSpPr>
            <p:cNvPr id="19" name="Straight Arrow Connector 18"/>
            <p:cNvCxnSpPr/>
            <p:nvPr/>
          </p:nvCxnSpPr>
          <p:spPr>
            <a:xfrm flipH="1">
              <a:off x="4231351" y="3122306"/>
              <a:ext cx="1" cy="37026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Rounded Corners 19"/>
            <p:cNvSpPr/>
            <p:nvPr/>
          </p:nvSpPr>
          <p:spPr>
            <a:xfrm>
              <a:off x="3024739" y="3540111"/>
              <a:ext cx="2642534" cy="370269"/>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b="1" dirty="0">
                  <a:solidFill>
                    <a:schemeClr val="tx1"/>
                  </a:solidFill>
                </a:rPr>
                <a:t>执行诊断请求</a:t>
              </a:r>
              <a:endParaRPr lang="en-US" b="1" dirty="0">
                <a:solidFill>
                  <a:schemeClr val="tx1"/>
                </a:solidFill>
              </a:endParaRPr>
            </a:p>
          </p:txBody>
        </p:sp>
        <p:sp>
          <p:nvSpPr>
            <p:cNvPr id="21" name="Rectangle: Rounded Corners 20"/>
            <p:cNvSpPr/>
            <p:nvPr/>
          </p:nvSpPr>
          <p:spPr>
            <a:xfrm>
              <a:off x="3024739" y="4317736"/>
              <a:ext cx="2642534" cy="370269"/>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b="1" dirty="0">
                  <a:solidFill>
                    <a:schemeClr val="tx1"/>
                  </a:solidFill>
                </a:rPr>
                <a:t>发送正响应</a:t>
              </a:r>
              <a:endParaRPr lang="en-US" b="1" dirty="0">
                <a:solidFill>
                  <a:schemeClr val="tx1"/>
                </a:solidFill>
              </a:endParaRPr>
            </a:p>
          </p:txBody>
        </p:sp>
        <p:sp>
          <p:nvSpPr>
            <p:cNvPr id="22" name="Rectangle: Rounded Corners 21"/>
            <p:cNvSpPr/>
            <p:nvPr/>
          </p:nvSpPr>
          <p:spPr>
            <a:xfrm>
              <a:off x="6248803" y="3540111"/>
              <a:ext cx="2642534" cy="1147894"/>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b="1" dirty="0">
                  <a:solidFill>
                    <a:schemeClr val="tx1"/>
                  </a:solidFill>
                </a:rPr>
                <a:t>发送负响应</a:t>
              </a:r>
              <a:endParaRPr lang="en-US" b="1" dirty="0">
                <a:solidFill>
                  <a:schemeClr val="tx1"/>
                </a:solidFill>
              </a:endParaRPr>
            </a:p>
          </p:txBody>
        </p:sp>
        <p:cxnSp>
          <p:nvCxnSpPr>
            <p:cNvPr id="23" name="Straight Arrow Connector 22"/>
            <p:cNvCxnSpPr/>
            <p:nvPr/>
          </p:nvCxnSpPr>
          <p:spPr>
            <a:xfrm flipH="1">
              <a:off x="4231351" y="3899931"/>
              <a:ext cx="1" cy="37026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5229790" y="2768868"/>
              <a:ext cx="2335812" cy="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endCxn id="22" idx="0"/>
            </p:cNvCxnSpPr>
            <p:nvPr/>
          </p:nvCxnSpPr>
          <p:spPr>
            <a:xfrm flipH="1">
              <a:off x="7570070" y="2792628"/>
              <a:ext cx="5819" cy="74748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任意多边形: 形状 27"/>
          <p:cNvSpPr/>
          <p:nvPr/>
        </p:nvSpPr>
        <p:spPr>
          <a:xfrm>
            <a:off x="5049166" y="5363523"/>
            <a:ext cx="2093666" cy="1494477"/>
          </a:xfrm>
          <a:custGeom>
            <a:avLst/>
            <a:gdLst>
              <a:gd name="connsiteX0" fmla="*/ 1046833 w 2093666"/>
              <a:gd name="connsiteY0" fmla="*/ 0 h 1494477"/>
              <a:gd name="connsiteX1" fmla="*/ 2093666 w 2093666"/>
              <a:gd name="connsiteY1" fmla="*/ 1046833 h 1494477"/>
              <a:gd name="connsiteX2" fmla="*/ 2011401 w 2093666"/>
              <a:gd name="connsiteY2" fmla="*/ 1454308 h 1494477"/>
              <a:gd name="connsiteX3" fmla="*/ 1989598 w 2093666"/>
              <a:gd name="connsiteY3" fmla="*/ 1494477 h 1494477"/>
              <a:gd name="connsiteX4" fmla="*/ 1733619 w 2093666"/>
              <a:gd name="connsiteY4" fmla="*/ 1494477 h 1494477"/>
              <a:gd name="connsiteX5" fmla="*/ 1803169 w 2093666"/>
              <a:gd name="connsiteY5" fmla="*/ 1366342 h 1494477"/>
              <a:gd name="connsiteX6" fmla="*/ 1867674 w 2093666"/>
              <a:gd name="connsiteY6" fmla="*/ 1046833 h 1494477"/>
              <a:gd name="connsiteX7" fmla="*/ 1046832 w 2093666"/>
              <a:gd name="connsiteY7" fmla="*/ 225991 h 1494477"/>
              <a:gd name="connsiteX8" fmla="*/ 225990 w 2093666"/>
              <a:gd name="connsiteY8" fmla="*/ 1046833 h 1494477"/>
              <a:gd name="connsiteX9" fmla="*/ 290496 w 2093666"/>
              <a:gd name="connsiteY9" fmla="*/ 1366342 h 1494477"/>
              <a:gd name="connsiteX10" fmla="*/ 360045 w 2093666"/>
              <a:gd name="connsiteY10" fmla="*/ 1494477 h 1494477"/>
              <a:gd name="connsiteX11" fmla="*/ 104069 w 2093666"/>
              <a:gd name="connsiteY11" fmla="*/ 1494477 h 1494477"/>
              <a:gd name="connsiteX12" fmla="*/ 82266 w 2093666"/>
              <a:gd name="connsiteY12" fmla="*/ 1454308 h 1494477"/>
              <a:gd name="connsiteX13" fmla="*/ 0 w 2093666"/>
              <a:gd name="connsiteY13" fmla="*/ 1046833 h 1494477"/>
              <a:gd name="connsiteX14" fmla="*/ 1046833 w 2093666"/>
              <a:gd name="connsiteY14" fmla="*/ 0 h 1494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93666" h="1494477">
                <a:moveTo>
                  <a:pt x="1046833" y="0"/>
                </a:moveTo>
                <a:cubicBezTo>
                  <a:pt x="1624983" y="0"/>
                  <a:pt x="2093666" y="468683"/>
                  <a:pt x="2093666" y="1046833"/>
                </a:cubicBezTo>
                <a:cubicBezTo>
                  <a:pt x="2093666" y="1191371"/>
                  <a:pt x="2064374" y="1329067"/>
                  <a:pt x="2011401" y="1454308"/>
                </a:cubicBezTo>
                <a:lnTo>
                  <a:pt x="1989598" y="1494477"/>
                </a:lnTo>
                <a:lnTo>
                  <a:pt x="1733619" y="1494477"/>
                </a:lnTo>
                <a:lnTo>
                  <a:pt x="1803169" y="1366342"/>
                </a:lnTo>
                <a:cubicBezTo>
                  <a:pt x="1844705" y="1268138"/>
                  <a:pt x="1867674" y="1160168"/>
                  <a:pt x="1867674" y="1046833"/>
                </a:cubicBezTo>
                <a:cubicBezTo>
                  <a:pt x="1867674" y="593494"/>
                  <a:pt x="1500171" y="225991"/>
                  <a:pt x="1046832" y="225991"/>
                </a:cubicBezTo>
                <a:cubicBezTo>
                  <a:pt x="593493" y="225991"/>
                  <a:pt x="225990" y="593494"/>
                  <a:pt x="225990" y="1046833"/>
                </a:cubicBezTo>
                <a:cubicBezTo>
                  <a:pt x="225990" y="1160168"/>
                  <a:pt x="248959" y="1268138"/>
                  <a:pt x="290496" y="1366342"/>
                </a:cubicBezTo>
                <a:lnTo>
                  <a:pt x="360045" y="1494477"/>
                </a:lnTo>
                <a:lnTo>
                  <a:pt x="104069" y="1494477"/>
                </a:lnTo>
                <a:lnTo>
                  <a:pt x="82266" y="1454308"/>
                </a:lnTo>
                <a:cubicBezTo>
                  <a:pt x="29293" y="1329067"/>
                  <a:pt x="0" y="1191371"/>
                  <a:pt x="0" y="1046833"/>
                </a:cubicBezTo>
                <a:cubicBezTo>
                  <a:pt x="0" y="468683"/>
                  <a:pt x="468683" y="0"/>
                  <a:pt x="104683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3" name="矩形: 圆角 24"/>
          <p:cNvSpPr/>
          <p:nvPr/>
        </p:nvSpPr>
        <p:spPr>
          <a:xfrm>
            <a:off x="666750" y="1534160"/>
            <a:ext cx="10745470" cy="4721225"/>
          </a:xfrm>
          <a:prstGeom prst="roundRect">
            <a:avLst>
              <a:gd name="adj" fmla="val 3258"/>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ym typeface="+mn-ea"/>
              </a:rPr>
              <a:t>子功能定义：</a:t>
            </a:r>
            <a:endParaRPr lang="zh-CN" altLang="en-US"/>
          </a:p>
        </p:txBody>
      </p:sp>
      <p:grpSp>
        <p:nvGrpSpPr>
          <p:cNvPr id="29" name="组合 28"/>
          <p:cNvGrpSpPr/>
          <p:nvPr/>
        </p:nvGrpSpPr>
        <p:grpSpPr>
          <a:xfrm>
            <a:off x="418780" y="752296"/>
            <a:ext cx="5296535" cy="430530"/>
            <a:chOff x="418780" y="813256"/>
            <a:chExt cx="5296535" cy="430530"/>
          </a:xfrm>
        </p:grpSpPr>
        <p:grpSp>
          <p:nvGrpSpPr>
            <p:cNvPr id="30" name="组合 29"/>
            <p:cNvGrpSpPr/>
            <p:nvPr/>
          </p:nvGrpSpPr>
          <p:grpSpPr>
            <a:xfrm>
              <a:off x="418780" y="825975"/>
              <a:ext cx="483239" cy="405448"/>
              <a:chOff x="11048361" y="5821282"/>
              <a:chExt cx="483239" cy="405448"/>
            </a:xfrm>
          </p:grpSpPr>
          <p:sp>
            <p:nvSpPr>
              <p:cNvPr id="32" name="等腰三角形 31"/>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33" name="等腰三角形 32"/>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31" name="文本框 30"/>
            <p:cNvSpPr txBox="1"/>
            <p:nvPr/>
          </p:nvSpPr>
          <p:spPr>
            <a:xfrm>
              <a:off x="914715" y="813256"/>
              <a:ext cx="4800600" cy="430530"/>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rPr>
                <a:t>》诊断响应</a:t>
              </a:r>
              <a:r>
                <a:rPr kumimoji="0" lang="en-US" altLang="zh-CN"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rPr>
                <a:t>(Re</a:t>
              </a:r>
              <a:r>
                <a:rPr kumimoji="0" lang="en-US" altLang="zh-CN"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rPr>
                <a:t>sponse)</a:t>
              </a:r>
              <a:r>
                <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rPr>
                <a:t>格式</a:t>
              </a: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endParaRPr>
            </a:p>
          </p:txBody>
        </p:sp>
      </p:grpSp>
      <p:sp>
        <p:nvSpPr>
          <p:cNvPr id="4" name="文本框 3"/>
          <p:cNvSpPr txBox="1"/>
          <p:nvPr/>
        </p:nvSpPr>
        <p:spPr>
          <a:xfrm>
            <a:off x="2667635" y="3471545"/>
            <a:ext cx="7369175" cy="2568575"/>
          </a:xfrm>
          <a:prstGeom prst="rect">
            <a:avLst/>
          </a:prstGeom>
          <a:noFill/>
        </p:spPr>
        <p:txBody>
          <a:bodyPr wrap="square" rtlCol="0" anchor="t">
            <a:spAutoFit/>
          </a:bodyPr>
          <a:p>
            <a:pPr fontAlgn="auto">
              <a:lnSpc>
                <a:spcPct val="150000"/>
              </a:lnSpc>
              <a:spcAft>
                <a:spcPts val="600"/>
              </a:spcAft>
            </a:pPr>
            <a:r>
              <a:rPr lang="en-US" altLang="zh-CN" sz="1600" b="1" dirty="0">
                <a:solidFill>
                  <a:srgbClr val="FF0000"/>
                </a:solidFill>
                <a:latin typeface="微软雅黑" panose="020B0503020204020204" charset="-122"/>
                <a:ea typeface="微软雅黑" panose="020B0503020204020204" charset="-122"/>
                <a:cs typeface="微软雅黑" panose="020B0503020204020204" charset="-122"/>
                <a:sym typeface="+mn-ea"/>
              </a:rPr>
              <a:t>Response SID: </a:t>
            </a:r>
            <a:r>
              <a:rPr lang="zh-CN" altLang="en-US" sz="1600" b="1" dirty="0">
                <a:solidFill>
                  <a:srgbClr val="FF0000"/>
                </a:solidFill>
                <a:latin typeface="微软雅黑" panose="020B0503020204020204" charset="-122"/>
                <a:ea typeface="微软雅黑" panose="020B0503020204020204" charset="-122"/>
                <a:cs typeface="微软雅黑" panose="020B0503020204020204" charset="-122"/>
                <a:sym typeface="+mn-ea"/>
              </a:rPr>
              <a:t>表明该响应是回复的哪个诊断请求</a:t>
            </a:r>
            <a:r>
              <a:rPr lang="en-US" altLang="zh-CN" sz="1600" b="1" dirty="0">
                <a:solidFill>
                  <a:srgbClr val="FF0000"/>
                </a:solidFill>
                <a:latin typeface="微软雅黑" panose="020B0503020204020204" charset="-122"/>
                <a:ea typeface="微软雅黑" panose="020B0503020204020204" charset="-122"/>
                <a:cs typeface="微软雅黑" panose="020B0503020204020204" charset="-122"/>
                <a:sym typeface="+mn-ea"/>
              </a:rPr>
              <a:t>,RSID=SID+0x40</a:t>
            </a:r>
            <a:endParaRPr lang="en-US" altLang="zh-CN" sz="1600" b="1" dirty="0">
              <a:solidFill>
                <a:srgbClr val="FF0000"/>
              </a:solidFill>
              <a:latin typeface="微软雅黑" panose="020B0503020204020204" charset="-122"/>
              <a:ea typeface="微软雅黑" panose="020B0503020204020204" charset="-122"/>
              <a:cs typeface="微软雅黑" panose="020B0503020204020204" charset="-122"/>
            </a:endParaRPr>
          </a:p>
          <a:p>
            <a:pPr>
              <a:spcAft>
                <a:spcPts val="600"/>
              </a:spcAft>
            </a:pPr>
            <a:r>
              <a:rPr lang="en-US" altLang="zh-CN" sz="1600" b="1" dirty="0">
                <a:solidFill>
                  <a:srgbClr val="FF0000"/>
                </a:solidFill>
                <a:latin typeface="微软雅黑" panose="020B0503020204020204" charset="-122"/>
                <a:ea typeface="微软雅黑" panose="020B0503020204020204" charset="-122"/>
                <a:cs typeface="微软雅黑" panose="020B0503020204020204" charset="-122"/>
                <a:sym typeface="+mn-ea"/>
              </a:rPr>
              <a:t>Sub-function: </a:t>
            </a:r>
            <a:r>
              <a:rPr lang="zh-CN" altLang="en-US" sz="1600" dirty="0">
                <a:latin typeface="微软雅黑" panose="020B0503020204020204" charset="-122"/>
                <a:ea typeface="微软雅黑" panose="020B0503020204020204" charset="-122"/>
                <a:cs typeface="微软雅黑" panose="020B0503020204020204" charset="-122"/>
                <a:sym typeface="+mn-ea"/>
              </a:rPr>
              <a:t>子功能</a:t>
            </a:r>
            <a:r>
              <a:rPr lang="en-US" altLang="zh-CN" sz="1600" dirty="0">
                <a:latin typeface="微软雅黑" panose="020B0503020204020204" charset="-122"/>
                <a:ea typeface="微软雅黑" panose="020B0503020204020204" charset="-122"/>
                <a:cs typeface="微软雅黑" panose="020B0503020204020204" charset="-122"/>
                <a:sym typeface="+mn-ea"/>
              </a:rPr>
              <a:t>ID</a:t>
            </a:r>
            <a:r>
              <a:rPr lang="zh-CN" altLang="en-US" sz="1600" dirty="0">
                <a:latin typeface="微软雅黑" panose="020B0503020204020204" charset="-122"/>
                <a:ea typeface="微软雅黑" panose="020B0503020204020204" charset="-122"/>
                <a:cs typeface="微软雅黑" panose="020B0503020204020204" charset="-122"/>
                <a:sym typeface="+mn-ea"/>
              </a:rPr>
              <a:t>，与请求的</a:t>
            </a:r>
            <a:r>
              <a:rPr lang="en-US" altLang="zh-CN" sz="1600" dirty="0">
                <a:latin typeface="微软雅黑" panose="020B0503020204020204" charset="-122"/>
                <a:ea typeface="微软雅黑" panose="020B0503020204020204" charset="-122"/>
                <a:cs typeface="微软雅黑" panose="020B0503020204020204" charset="-122"/>
                <a:sym typeface="+mn-ea"/>
              </a:rPr>
              <a:t>id</a:t>
            </a:r>
            <a:r>
              <a:rPr lang="zh-CN" altLang="en-US" sz="1600" dirty="0">
                <a:latin typeface="微软雅黑" panose="020B0503020204020204" charset="-122"/>
                <a:ea typeface="微软雅黑" panose="020B0503020204020204" charset="-122"/>
                <a:cs typeface="微软雅黑" panose="020B0503020204020204" charset="-122"/>
                <a:sym typeface="+mn-ea"/>
              </a:rPr>
              <a:t>一致</a:t>
            </a:r>
            <a:endParaRPr lang="en-US" altLang="zh-CN" sz="1600" dirty="0">
              <a:solidFill>
                <a:srgbClr val="FF0000"/>
              </a:solidFill>
              <a:latin typeface="微软雅黑" panose="020B0503020204020204" charset="-122"/>
              <a:ea typeface="微软雅黑" panose="020B0503020204020204" charset="-122"/>
              <a:cs typeface="微软雅黑" panose="020B0503020204020204" charset="-122"/>
            </a:endParaRPr>
          </a:p>
          <a:p>
            <a:pPr fontAlgn="auto">
              <a:lnSpc>
                <a:spcPct val="150000"/>
              </a:lnSpc>
              <a:spcAft>
                <a:spcPts val="600"/>
              </a:spcAft>
            </a:pPr>
            <a:r>
              <a:rPr lang="en-US" sz="1600" b="1" dirty="0">
                <a:solidFill>
                  <a:srgbClr val="FF0000"/>
                </a:solidFill>
                <a:latin typeface="微软雅黑" panose="020B0503020204020204" charset="-122"/>
                <a:ea typeface="微软雅黑" panose="020B0503020204020204" charset="-122"/>
                <a:cs typeface="微软雅黑" panose="020B0503020204020204" charset="-122"/>
                <a:sym typeface="+mn-ea"/>
              </a:rPr>
              <a:t>Parameter(</a:t>
            </a:r>
            <a:r>
              <a:rPr lang="zh-CN" altLang="en-US" sz="1600" b="1" dirty="0">
                <a:solidFill>
                  <a:srgbClr val="FF0000"/>
                </a:solidFill>
                <a:latin typeface="微软雅黑" panose="020B0503020204020204" charset="-122"/>
                <a:ea typeface="微软雅黑" panose="020B0503020204020204" charset="-122"/>
                <a:cs typeface="微软雅黑" panose="020B0503020204020204" charset="-122"/>
                <a:sym typeface="+mn-ea"/>
              </a:rPr>
              <a:t>参数</a:t>
            </a:r>
            <a:r>
              <a:rPr lang="en-US" altLang="zh-CN" sz="1600" b="1" dirty="0">
                <a:solidFill>
                  <a:srgbClr val="FF0000"/>
                </a:solidFill>
                <a:latin typeface="微软雅黑" panose="020B0503020204020204" charset="-122"/>
                <a:ea typeface="微软雅黑" panose="020B0503020204020204" charset="-122"/>
                <a:cs typeface="微软雅黑" panose="020B0503020204020204" charset="-122"/>
                <a:sym typeface="+mn-ea"/>
              </a:rPr>
              <a:t>)</a:t>
            </a:r>
            <a:r>
              <a:rPr lang="en-US" altLang="zh-CN" sz="1600" b="1" dirty="0">
                <a:latin typeface="微软雅黑" panose="020B0503020204020204" charset="-122"/>
                <a:ea typeface="微软雅黑" panose="020B0503020204020204" charset="-122"/>
                <a:cs typeface="微软雅黑" panose="020B0503020204020204" charset="-122"/>
                <a:sym typeface="+mn-ea"/>
              </a:rPr>
              <a:t>: </a:t>
            </a:r>
            <a:r>
              <a:rPr lang="zh-CN" altLang="en-US" sz="1600" dirty="0">
                <a:latin typeface="微软雅黑" panose="020B0503020204020204" charset="-122"/>
                <a:ea typeface="微软雅黑" panose="020B0503020204020204" charset="-122"/>
                <a:cs typeface="微软雅黑" panose="020B0503020204020204" charset="-122"/>
                <a:sym typeface="+mn-ea"/>
              </a:rPr>
              <a:t>表示发送的数据</a:t>
            </a:r>
            <a:endParaRPr lang="en-US" altLang="zh-CN" sz="1600" dirty="0">
              <a:latin typeface="微软雅黑" panose="020B0503020204020204" charset="-122"/>
              <a:ea typeface="微软雅黑" panose="020B0503020204020204" charset="-122"/>
              <a:cs typeface="微软雅黑" panose="020B0503020204020204" charset="-122"/>
            </a:endParaRPr>
          </a:p>
          <a:p>
            <a:pPr fontAlgn="auto">
              <a:lnSpc>
                <a:spcPct val="150000"/>
              </a:lnSpc>
              <a:spcAft>
                <a:spcPts val="600"/>
              </a:spcAft>
            </a:pPr>
            <a:endParaRPr lang="en-US" altLang="zh-CN" sz="1600" dirty="0">
              <a:latin typeface="微软雅黑" panose="020B0503020204020204" charset="-122"/>
              <a:ea typeface="微软雅黑" panose="020B0503020204020204" charset="-122"/>
              <a:cs typeface="微软雅黑" panose="020B0503020204020204" charset="-122"/>
            </a:endParaRPr>
          </a:p>
          <a:p>
            <a:pPr fontAlgn="auto">
              <a:lnSpc>
                <a:spcPct val="150000"/>
              </a:lnSpc>
              <a:spcAft>
                <a:spcPts val="600"/>
              </a:spcAft>
            </a:pPr>
            <a:r>
              <a:rPr lang="zh-CN" altLang="en-US" sz="1600" dirty="0">
                <a:latin typeface="微软雅黑" panose="020B0503020204020204" charset="-122"/>
                <a:ea typeface="微软雅黑" panose="020B0503020204020204" charset="-122"/>
                <a:cs typeface="微软雅黑" panose="020B0503020204020204" charset="-122"/>
                <a:sym typeface="+mn-ea"/>
              </a:rPr>
              <a:t>例子：客户端</a:t>
            </a:r>
            <a:r>
              <a:rPr lang="en-US" altLang="zh-CN" sz="1600" dirty="0">
                <a:latin typeface="微软雅黑" panose="020B0503020204020204" charset="-122"/>
                <a:ea typeface="微软雅黑" panose="020B0503020204020204" charset="-122"/>
                <a:cs typeface="微软雅黑" panose="020B0503020204020204" charset="-122"/>
                <a:sym typeface="+mn-ea"/>
              </a:rPr>
              <a:t>(Client)   -&gt; </a:t>
            </a:r>
            <a:r>
              <a:rPr lang="zh-CN" altLang="en-US" sz="1600" dirty="0">
                <a:latin typeface="微软雅黑" panose="020B0503020204020204" charset="-122"/>
                <a:ea typeface="微软雅黑" panose="020B0503020204020204" charset="-122"/>
                <a:cs typeface="微软雅黑" panose="020B0503020204020204" charset="-122"/>
                <a:sym typeface="+mn-ea"/>
              </a:rPr>
              <a:t>服务端</a:t>
            </a:r>
            <a:r>
              <a:rPr lang="en-US" altLang="zh-CN" sz="1600" dirty="0">
                <a:latin typeface="微软雅黑" panose="020B0503020204020204" charset="-122"/>
                <a:ea typeface="微软雅黑" panose="020B0503020204020204" charset="-122"/>
                <a:cs typeface="微软雅黑" panose="020B0503020204020204" charset="-122"/>
                <a:sym typeface="+mn-ea"/>
              </a:rPr>
              <a:t>(Server):  </a:t>
            </a:r>
            <a:r>
              <a:rPr lang="en-US" altLang="zh-CN" sz="1600" dirty="0">
                <a:solidFill>
                  <a:srgbClr val="FF0000"/>
                </a:solidFill>
                <a:latin typeface="微软雅黑" panose="020B0503020204020204" charset="-122"/>
                <a:ea typeface="微软雅黑" panose="020B0503020204020204" charset="-122"/>
                <a:cs typeface="微软雅黑" panose="020B0503020204020204" charset="-122"/>
                <a:sym typeface="+mn-ea"/>
              </a:rPr>
              <a:t>27</a:t>
            </a:r>
            <a:r>
              <a:rPr lang="en-US" altLang="zh-CN" sz="1600" dirty="0">
                <a:latin typeface="微软雅黑" panose="020B0503020204020204" charset="-122"/>
                <a:ea typeface="微软雅黑" panose="020B0503020204020204" charset="-122"/>
                <a:cs typeface="微软雅黑" panose="020B0503020204020204" charset="-122"/>
                <a:sym typeface="+mn-ea"/>
              </a:rPr>
              <a:t> </a:t>
            </a:r>
            <a:r>
              <a:rPr lang="en-US" altLang="zh-CN" sz="1600" dirty="0">
                <a:solidFill>
                  <a:srgbClr val="00B050"/>
                </a:solidFill>
                <a:latin typeface="微软雅黑" panose="020B0503020204020204" charset="-122"/>
                <a:ea typeface="微软雅黑" panose="020B0503020204020204" charset="-122"/>
                <a:cs typeface="微软雅黑" panose="020B0503020204020204" charset="-122"/>
                <a:sym typeface="+mn-ea"/>
              </a:rPr>
              <a:t>05</a:t>
            </a:r>
            <a:endParaRPr lang="en-US" altLang="zh-CN" sz="1600" dirty="0">
              <a:solidFill>
                <a:srgbClr val="00B050"/>
              </a:solidFill>
              <a:latin typeface="微软雅黑" panose="020B0503020204020204" charset="-122"/>
              <a:ea typeface="微软雅黑" panose="020B0503020204020204" charset="-122"/>
              <a:cs typeface="微软雅黑" panose="020B0503020204020204" charset="-122"/>
            </a:endParaRPr>
          </a:p>
          <a:p>
            <a:pPr fontAlgn="auto">
              <a:lnSpc>
                <a:spcPct val="150000"/>
              </a:lnSpc>
              <a:spcAft>
                <a:spcPts val="600"/>
              </a:spcAft>
            </a:pPr>
            <a:r>
              <a:rPr lang="en-US" altLang="zh-CN" sz="1600" dirty="0">
                <a:latin typeface="微软雅黑" panose="020B0503020204020204" charset="-122"/>
                <a:ea typeface="微软雅黑" panose="020B0503020204020204" charset="-122"/>
                <a:cs typeface="微软雅黑" panose="020B0503020204020204" charset="-122"/>
                <a:sym typeface="+mn-ea"/>
              </a:rPr>
              <a:t>          </a:t>
            </a:r>
            <a:r>
              <a:rPr lang="zh-CN" altLang="en-US" sz="1600" dirty="0">
                <a:latin typeface="微软雅黑" panose="020B0503020204020204" charset="-122"/>
                <a:ea typeface="微软雅黑" panose="020B0503020204020204" charset="-122"/>
                <a:cs typeface="微软雅黑" panose="020B0503020204020204" charset="-122"/>
                <a:sym typeface="+mn-ea"/>
              </a:rPr>
              <a:t>服务端</a:t>
            </a:r>
            <a:r>
              <a:rPr lang="en-US" altLang="zh-CN" sz="1600" dirty="0">
                <a:latin typeface="微软雅黑" panose="020B0503020204020204" charset="-122"/>
                <a:ea typeface="微软雅黑" panose="020B0503020204020204" charset="-122"/>
                <a:cs typeface="微软雅黑" panose="020B0503020204020204" charset="-122"/>
                <a:sym typeface="+mn-ea"/>
              </a:rPr>
              <a:t>(Server)  -&gt; </a:t>
            </a:r>
            <a:r>
              <a:rPr lang="zh-CN" altLang="en-US" sz="1600" dirty="0">
                <a:latin typeface="微软雅黑" panose="020B0503020204020204" charset="-122"/>
                <a:ea typeface="微软雅黑" panose="020B0503020204020204" charset="-122"/>
                <a:cs typeface="微软雅黑" panose="020B0503020204020204" charset="-122"/>
                <a:sym typeface="+mn-ea"/>
              </a:rPr>
              <a:t>客户端</a:t>
            </a:r>
            <a:r>
              <a:rPr lang="en-US" altLang="zh-CN" sz="1600" dirty="0">
                <a:latin typeface="微软雅黑" panose="020B0503020204020204" charset="-122"/>
                <a:ea typeface="微软雅黑" panose="020B0503020204020204" charset="-122"/>
                <a:cs typeface="微软雅黑" panose="020B0503020204020204" charset="-122"/>
                <a:sym typeface="+mn-ea"/>
              </a:rPr>
              <a:t>(</a:t>
            </a:r>
            <a:r>
              <a:rPr lang="en-US" altLang="zh-CN" sz="1600" dirty="0" err="1">
                <a:latin typeface="微软雅黑" panose="020B0503020204020204" charset="-122"/>
                <a:ea typeface="微软雅黑" panose="020B0503020204020204" charset="-122"/>
                <a:cs typeface="微软雅黑" panose="020B0503020204020204" charset="-122"/>
                <a:sym typeface="+mn-ea"/>
              </a:rPr>
              <a:t>Clinet</a:t>
            </a:r>
            <a:r>
              <a:rPr lang="en-US" altLang="zh-CN" sz="1600" dirty="0">
                <a:latin typeface="微软雅黑" panose="020B0503020204020204" charset="-122"/>
                <a:ea typeface="微软雅黑" panose="020B0503020204020204" charset="-122"/>
                <a:cs typeface="微软雅黑" panose="020B0503020204020204" charset="-122"/>
                <a:sym typeface="+mn-ea"/>
              </a:rPr>
              <a:t>) :  </a:t>
            </a:r>
            <a:r>
              <a:rPr lang="en-US" altLang="zh-CN" sz="1600" dirty="0">
                <a:solidFill>
                  <a:srgbClr val="FF0000"/>
                </a:solidFill>
                <a:latin typeface="微软雅黑" panose="020B0503020204020204" charset="-122"/>
                <a:ea typeface="微软雅黑" panose="020B0503020204020204" charset="-122"/>
                <a:cs typeface="微软雅黑" panose="020B0503020204020204" charset="-122"/>
                <a:sym typeface="+mn-ea"/>
              </a:rPr>
              <a:t>67</a:t>
            </a:r>
            <a:r>
              <a:rPr lang="en-US" altLang="zh-CN" sz="1600" dirty="0">
                <a:latin typeface="微软雅黑" panose="020B0503020204020204" charset="-122"/>
                <a:ea typeface="微软雅黑" panose="020B0503020204020204" charset="-122"/>
                <a:cs typeface="微软雅黑" panose="020B0503020204020204" charset="-122"/>
                <a:sym typeface="+mn-ea"/>
              </a:rPr>
              <a:t> </a:t>
            </a:r>
            <a:r>
              <a:rPr lang="en-US" altLang="zh-CN" sz="1600" dirty="0">
                <a:solidFill>
                  <a:srgbClr val="00B050"/>
                </a:solidFill>
                <a:latin typeface="微软雅黑" panose="020B0503020204020204" charset="-122"/>
                <a:ea typeface="微软雅黑" panose="020B0503020204020204" charset="-122"/>
                <a:cs typeface="微软雅黑" panose="020B0503020204020204" charset="-122"/>
                <a:sym typeface="+mn-ea"/>
              </a:rPr>
              <a:t>05</a:t>
            </a:r>
            <a:r>
              <a:rPr lang="en-US" altLang="zh-CN" sz="1600" dirty="0">
                <a:latin typeface="微软雅黑" panose="020B0503020204020204" charset="-122"/>
                <a:ea typeface="微软雅黑" panose="020B0503020204020204" charset="-122"/>
                <a:cs typeface="微软雅黑" panose="020B0503020204020204" charset="-122"/>
                <a:sym typeface="+mn-ea"/>
              </a:rPr>
              <a:t> 01 01 01</a:t>
            </a:r>
            <a:endParaRPr lang="en-US" altLang="zh-CN" sz="1600" dirty="0">
              <a:solidFill>
                <a:srgbClr val="00B050"/>
              </a:solidFill>
              <a:latin typeface="微软雅黑" panose="020B0503020204020204" charset="-122"/>
              <a:ea typeface="微软雅黑" panose="020B0503020204020204" charset="-122"/>
              <a:cs typeface="微软雅黑" panose="020B0503020204020204" charset="-122"/>
              <a:sym typeface="+mn-ea"/>
            </a:endParaRPr>
          </a:p>
        </p:txBody>
      </p:sp>
      <p:grpSp>
        <p:nvGrpSpPr>
          <p:cNvPr id="10" name="Group 9"/>
          <p:cNvGrpSpPr/>
          <p:nvPr/>
        </p:nvGrpSpPr>
        <p:grpSpPr>
          <a:xfrm>
            <a:off x="970280" y="2372360"/>
            <a:ext cx="10226675" cy="2593340"/>
            <a:chOff x="357879" y="976681"/>
            <a:chExt cx="10823935" cy="2932015"/>
          </a:xfrm>
        </p:grpSpPr>
        <p:pic>
          <p:nvPicPr>
            <p:cNvPr id="5" name="Picture 2"/>
            <p:cNvPicPr>
              <a:picLocks noChangeAspect="1"/>
            </p:cNvPicPr>
            <p:nvPr/>
          </p:nvPicPr>
          <p:blipFill>
            <a:blip r:embed="rId1"/>
            <a:stretch>
              <a:fillRect/>
            </a:stretch>
          </p:blipFill>
          <p:spPr>
            <a:xfrm>
              <a:off x="357879" y="2517852"/>
              <a:ext cx="1352739" cy="1390844"/>
            </a:xfrm>
            <a:prstGeom prst="rect">
              <a:avLst/>
            </a:prstGeom>
          </p:spPr>
        </p:pic>
        <p:pic>
          <p:nvPicPr>
            <p:cNvPr id="7" name="Picture 3"/>
            <p:cNvPicPr>
              <a:picLocks noChangeAspect="1"/>
            </p:cNvPicPr>
            <p:nvPr/>
          </p:nvPicPr>
          <p:blipFill>
            <a:blip r:embed="rId2"/>
            <a:stretch>
              <a:fillRect/>
            </a:stretch>
          </p:blipFill>
          <p:spPr>
            <a:xfrm>
              <a:off x="9953877" y="2610571"/>
              <a:ext cx="1227937" cy="1205406"/>
            </a:xfrm>
            <a:prstGeom prst="rect">
              <a:avLst/>
            </a:prstGeom>
          </p:spPr>
        </p:pic>
        <p:sp>
          <p:nvSpPr>
            <p:cNvPr id="8" name="Arrow: Curved Up 7"/>
            <p:cNvSpPr/>
            <p:nvPr/>
          </p:nvSpPr>
          <p:spPr>
            <a:xfrm rot="10800000">
              <a:off x="720592" y="976681"/>
              <a:ext cx="9981282" cy="1541170"/>
            </a:xfrm>
            <a:prstGeom prst="curvedUp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tx1"/>
                </a:solidFill>
              </a:endParaRPr>
            </a:p>
          </p:txBody>
        </p:sp>
      </p:grpSp>
      <p:sp>
        <p:nvSpPr>
          <p:cNvPr id="2" name="TextBox 10"/>
          <p:cNvSpPr txBox="1"/>
          <p:nvPr/>
        </p:nvSpPr>
        <p:spPr>
          <a:xfrm>
            <a:off x="1000583" y="1782241"/>
            <a:ext cx="10446748" cy="706755"/>
          </a:xfrm>
          <a:prstGeom prst="rect">
            <a:avLst/>
          </a:prstGeom>
          <a:noFill/>
        </p:spPr>
        <p:txBody>
          <a:bodyPr wrap="square">
            <a:spAutoFit/>
          </a:bodyPr>
          <a:p>
            <a:pPr marL="342900" indent="-342900">
              <a:buFont typeface="Arial" panose="020B0604020202020204" pitchFamily="34" charset="0"/>
              <a:buChar char="•"/>
            </a:pPr>
            <a:r>
              <a:rPr lang="zh-CN" altLang="en-US" sz="2000" dirty="0">
                <a:latin typeface="微软雅黑" panose="020B0503020204020204" charset="-122"/>
                <a:ea typeface="微软雅黑" panose="020B0503020204020204" charset="-122"/>
                <a:cs typeface="微软雅黑" panose="020B0503020204020204" charset="-122"/>
              </a:rPr>
              <a:t>两种格式：一类是</a:t>
            </a:r>
            <a:r>
              <a:rPr lang="zh-CN" altLang="en-US" sz="2000" b="1" dirty="0">
                <a:solidFill>
                  <a:srgbClr val="FF0000"/>
                </a:solidFill>
                <a:latin typeface="微软雅黑" panose="020B0503020204020204" charset="-122"/>
                <a:ea typeface="微软雅黑" panose="020B0503020204020204" charset="-122"/>
                <a:cs typeface="微软雅黑" panose="020B0503020204020204" charset="-122"/>
              </a:rPr>
              <a:t>正响应</a:t>
            </a:r>
            <a:r>
              <a:rPr lang="en-US" altLang="zh-CN" sz="2000" dirty="0">
                <a:latin typeface="微软雅黑" panose="020B0503020204020204" charset="-122"/>
                <a:ea typeface="微软雅黑" panose="020B0503020204020204" charset="-122"/>
                <a:cs typeface="微软雅黑" panose="020B0503020204020204" charset="-122"/>
              </a:rPr>
              <a:t>(Positive </a:t>
            </a:r>
            <a:r>
              <a:rPr lang="en-US" altLang="zh-CN" sz="2000" dirty="0" err="1">
                <a:latin typeface="微软雅黑" panose="020B0503020204020204" charset="-122"/>
                <a:ea typeface="微软雅黑" panose="020B0503020204020204" charset="-122"/>
                <a:cs typeface="微软雅黑" panose="020B0503020204020204" charset="-122"/>
              </a:rPr>
              <a:t>Reponse</a:t>
            </a:r>
            <a:r>
              <a:rPr lang="en-US" altLang="zh-CN" sz="2000" dirty="0">
                <a:latin typeface="微软雅黑" panose="020B0503020204020204" charset="-122"/>
                <a:ea typeface="微软雅黑" panose="020B0503020204020204" charset="-122"/>
                <a:cs typeface="微软雅黑" panose="020B0503020204020204" charset="-122"/>
              </a:rPr>
              <a:t>)</a:t>
            </a:r>
            <a:r>
              <a:rPr lang="zh-CN" altLang="en-US" sz="2000" dirty="0">
                <a:latin typeface="微软雅黑" panose="020B0503020204020204" charset="-122"/>
                <a:ea typeface="微软雅黑" panose="020B0503020204020204" charset="-122"/>
                <a:cs typeface="微软雅黑" panose="020B0503020204020204" charset="-122"/>
              </a:rPr>
              <a:t>，另一类是</a:t>
            </a:r>
            <a:r>
              <a:rPr lang="zh-CN" altLang="en-US" sz="2000" b="1" dirty="0">
                <a:latin typeface="微软雅黑" panose="020B0503020204020204" charset="-122"/>
                <a:ea typeface="微软雅黑" panose="020B0503020204020204" charset="-122"/>
                <a:cs typeface="微软雅黑" panose="020B0503020204020204" charset="-122"/>
              </a:rPr>
              <a:t> </a:t>
            </a:r>
            <a:r>
              <a:rPr lang="zh-CN" altLang="en-US" sz="2000" b="1" dirty="0">
                <a:solidFill>
                  <a:srgbClr val="FF0000"/>
                </a:solidFill>
                <a:latin typeface="微软雅黑" panose="020B0503020204020204" charset="-122"/>
                <a:ea typeface="微软雅黑" panose="020B0503020204020204" charset="-122"/>
                <a:cs typeface="微软雅黑" panose="020B0503020204020204" charset="-122"/>
              </a:rPr>
              <a:t>负响应</a:t>
            </a:r>
            <a:r>
              <a:rPr lang="en-US" altLang="zh-CN" sz="2000" b="1" dirty="0">
                <a:solidFill>
                  <a:srgbClr val="FF0000"/>
                </a:solidFill>
                <a:latin typeface="微软雅黑" panose="020B0503020204020204" charset="-122"/>
                <a:ea typeface="微软雅黑" panose="020B0503020204020204" charset="-122"/>
                <a:cs typeface="微软雅黑" panose="020B0503020204020204" charset="-122"/>
              </a:rPr>
              <a:t>/</a:t>
            </a:r>
            <a:r>
              <a:rPr lang="zh-CN" altLang="en-US" sz="2000" b="1" dirty="0">
                <a:solidFill>
                  <a:srgbClr val="FF0000"/>
                </a:solidFill>
                <a:latin typeface="微软雅黑" panose="020B0503020204020204" charset="-122"/>
                <a:ea typeface="微软雅黑" panose="020B0503020204020204" charset="-122"/>
                <a:cs typeface="微软雅黑" panose="020B0503020204020204" charset="-122"/>
              </a:rPr>
              <a:t>否定响应</a:t>
            </a:r>
            <a:r>
              <a:rPr lang="en-US" altLang="zh-CN" sz="2000" b="1" dirty="0">
                <a:latin typeface="微软雅黑" panose="020B0503020204020204" charset="-122"/>
                <a:ea typeface="微软雅黑" panose="020B0503020204020204" charset="-122"/>
                <a:cs typeface="微软雅黑" panose="020B0503020204020204" charset="-122"/>
              </a:rPr>
              <a:t>(Negative </a:t>
            </a:r>
            <a:r>
              <a:rPr lang="en-US" altLang="zh-CN" sz="2000" b="1" dirty="0" err="1">
                <a:latin typeface="微软雅黑" panose="020B0503020204020204" charset="-122"/>
                <a:ea typeface="微软雅黑" panose="020B0503020204020204" charset="-122"/>
                <a:cs typeface="微软雅黑" panose="020B0503020204020204" charset="-122"/>
              </a:rPr>
              <a:t>Reponse</a:t>
            </a:r>
            <a:r>
              <a:rPr lang="en-US" altLang="zh-CN" sz="2000" b="1" dirty="0">
                <a:latin typeface="微软雅黑" panose="020B0503020204020204" charset="-122"/>
                <a:ea typeface="微软雅黑" panose="020B0503020204020204" charset="-122"/>
                <a:cs typeface="微软雅黑" panose="020B0503020204020204" charset="-122"/>
              </a:rPr>
              <a:t>)</a:t>
            </a:r>
            <a:endParaRPr lang="en-US" sz="2000" dirty="0">
              <a:latin typeface="微软雅黑" panose="020B0503020204020204" charset="-122"/>
              <a:ea typeface="微软雅黑" panose="020B0503020204020204" charset="-122"/>
              <a:cs typeface="微软雅黑" panose="020B0503020204020204" charset="-122"/>
            </a:endParaRPr>
          </a:p>
        </p:txBody>
      </p:sp>
      <p:pic>
        <p:nvPicPr>
          <p:cNvPr id="9" name="Picture 8"/>
          <p:cNvPicPr>
            <a:picLocks noChangeAspect="1"/>
          </p:cNvPicPr>
          <p:nvPr/>
        </p:nvPicPr>
        <p:blipFill rotWithShape="1">
          <a:blip r:embed="rId3"/>
          <a:srcRect t="19764" b="35427"/>
          <a:stretch>
            <a:fillRect/>
          </a:stretch>
        </p:blipFill>
        <p:spPr>
          <a:xfrm>
            <a:off x="3230566" y="2762735"/>
            <a:ext cx="5633097" cy="436755"/>
          </a:xfrm>
          <a:prstGeom prst="rect">
            <a:avLst/>
          </a:prstGeom>
        </p:spPr>
      </p:pic>
      <p:sp>
        <p:nvSpPr>
          <p:cNvPr id="6" name="TextBox 11"/>
          <p:cNvSpPr txBox="1"/>
          <p:nvPr/>
        </p:nvSpPr>
        <p:spPr>
          <a:xfrm>
            <a:off x="5532735" y="3200062"/>
            <a:ext cx="1019830" cy="400110"/>
          </a:xfrm>
          <a:prstGeom prst="rect">
            <a:avLst/>
          </a:prstGeom>
          <a:noFill/>
        </p:spPr>
        <p:txBody>
          <a:bodyPr wrap="square">
            <a:spAutoFit/>
          </a:bodyPr>
          <a:p>
            <a:r>
              <a:rPr lang="zh-CN" altLang="en-US" sz="2000" b="1" dirty="0"/>
              <a:t>正响应</a:t>
            </a:r>
            <a:endParaRPr lang="en-US" sz="2000" b="1" dirty="0"/>
          </a:p>
        </p:txBody>
      </p:sp>
      <p:pic>
        <p:nvPicPr>
          <p:cNvPr id="13" name="Picture 6"/>
          <p:cNvPicPr>
            <a:picLocks noChangeAspect="1"/>
          </p:cNvPicPr>
          <p:nvPr/>
        </p:nvPicPr>
        <p:blipFill>
          <a:blip r:embed="rId4"/>
          <a:stretch>
            <a:fillRect/>
          </a:stretch>
        </p:blipFill>
        <p:spPr>
          <a:xfrm>
            <a:off x="7442820" y="4331955"/>
            <a:ext cx="1908213" cy="847417"/>
          </a:xfrm>
          <a:prstGeom prst="rect">
            <a:avLst/>
          </a:prstGeom>
        </p:spPr>
      </p:pic>
      <p:sp>
        <p:nvSpPr>
          <p:cNvPr id="15" name="下箭头 14"/>
          <p:cNvSpPr/>
          <p:nvPr/>
        </p:nvSpPr>
        <p:spPr>
          <a:xfrm>
            <a:off x="8364855" y="3939540"/>
            <a:ext cx="278765" cy="278765"/>
          </a:xfrm>
          <a:prstGeom prst="downArrow">
            <a:avLst/>
          </a:prstGeom>
          <a:blipFill rotWithShape="1">
            <a:blip r:embed="rId5"/>
            <a:tile tx="-19050" ty="-279400"/>
          </a:blipFill>
          <a:ln>
            <a:noFill/>
          </a:ln>
          <a:effectLst>
            <a:outerShdw blurRad="50800" dist="38100" algn="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任意多边形: 形状 27"/>
          <p:cNvSpPr/>
          <p:nvPr/>
        </p:nvSpPr>
        <p:spPr>
          <a:xfrm>
            <a:off x="5049166" y="5363523"/>
            <a:ext cx="2093666" cy="1494477"/>
          </a:xfrm>
          <a:custGeom>
            <a:avLst/>
            <a:gdLst>
              <a:gd name="connsiteX0" fmla="*/ 1046833 w 2093666"/>
              <a:gd name="connsiteY0" fmla="*/ 0 h 1494477"/>
              <a:gd name="connsiteX1" fmla="*/ 2093666 w 2093666"/>
              <a:gd name="connsiteY1" fmla="*/ 1046833 h 1494477"/>
              <a:gd name="connsiteX2" fmla="*/ 2011401 w 2093666"/>
              <a:gd name="connsiteY2" fmla="*/ 1454308 h 1494477"/>
              <a:gd name="connsiteX3" fmla="*/ 1989598 w 2093666"/>
              <a:gd name="connsiteY3" fmla="*/ 1494477 h 1494477"/>
              <a:gd name="connsiteX4" fmla="*/ 1733619 w 2093666"/>
              <a:gd name="connsiteY4" fmla="*/ 1494477 h 1494477"/>
              <a:gd name="connsiteX5" fmla="*/ 1803169 w 2093666"/>
              <a:gd name="connsiteY5" fmla="*/ 1366342 h 1494477"/>
              <a:gd name="connsiteX6" fmla="*/ 1867674 w 2093666"/>
              <a:gd name="connsiteY6" fmla="*/ 1046833 h 1494477"/>
              <a:gd name="connsiteX7" fmla="*/ 1046832 w 2093666"/>
              <a:gd name="connsiteY7" fmla="*/ 225991 h 1494477"/>
              <a:gd name="connsiteX8" fmla="*/ 225990 w 2093666"/>
              <a:gd name="connsiteY8" fmla="*/ 1046833 h 1494477"/>
              <a:gd name="connsiteX9" fmla="*/ 290496 w 2093666"/>
              <a:gd name="connsiteY9" fmla="*/ 1366342 h 1494477"/>
              <a:gd name="connsiteX10" fmla="*/ 360045 w 2093666"/>
              <a:gd name="connsiteY10" fmla="*/ 1494477 h 1494477"/>
              <a:gd name="connsiteX11" fmla="*/ 104069 w 2093666"/>
              <a:gd name="connsiteY11" fmla="*/ 1494477 h 1494477"/>
              <a:gd name="connsiteX12" fmla="*/ 82266 w 2093666"/>
              <a:gd name="connsiteY12" fmla="*/ 1454308 h 1494477"/>
              <a:gd name="connsiteX13" fmla="*/ 0 w 2093666"/>
              <a:gd name="connsiteY13" fmla="*/ 1046833 h 1494477"/>
              <a:gd name="connsiteX14" fmla="*/ 1046833 w 2093666"/>
              <a:gd name="connsiteY14" fmla="*/ 0 h 1494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93666" h="1494477">
                <a:moveTo>
                  <a:pt x="1046833" y="0"/>
                </a:moveTo>
                <a:cubicBezTo>
                  <a:pt x="1624983" y="0"/>
                  <a:pt x="2093666" y="468683"/>
                  <a:pt x="2093666" y="1046833"/>
                </a:cubicBezTo>
                <a:cubicBezTo>
                  <a:pt x="2093666" y="1191371"/>
                  <a:pt x="2064374" y="1329067"/>
                  <a:pt x="2011401" y="1454308"/>
                </a:cubicBezTo>
                <a:lnTo>
                  <a:pt x="1989598" y="1494477"/>
                </a:lnTo>
                <a:lnTo>
                  <a:pt x="1733619" y="1494477"/>
                </a:lnTo>
                <a:lnTo>
                  <a:pt x="1803169" y="1366342"/>
                </a:lnTo>
                <a:cubicBezTo>
                  <a:pt x="1844705" y="1268138"/>
                  <a:pt x="1867674" y="1160168"/>
                  <a:pt x="1867674" y="1046833"/>
                </a:cubicBezTo>
                <a:cubicBezTo>
                  <a:pt x="1867674" y="593494"/>
                  <a:pt x="1500171" y="225991"/>
                  <a:pt x="1046832" y="225991"/>
                </a:cubicBezTo>
                <a:cubicBezTo>
                  <a:pt x="593493" y="225991"/>
                  <a:pt x="225990" y="593494"/>
                  <a:pt x="225990" y="1046833"/>
                </a:cubicBezTo>
                <a:cubicBezTo>
                  <a:pt x="225990" y="1160168"/>
                  <a:pt x="248959" y="1268138"/>
                  <a:pt x="290496" y="1366342"/>
                </a:cubicBezTo>
                <a:lnTo>
                  <a:pt x="360045" y="1494477"/>
                </a:lnTo>
                <a:lnTo>
                  <a:pt x="104069" y="1494477"/>
                </a:lnTo>
                <a:lnTo>
                  <a:pt x="82266" y="1454308"/>
                </a:lnTo>
                <a:cubicBezTo>
                  <a:pt x="29293" y="1329067"/>
                  <a:pt x="0" y="1191371"/>
                  <a:pt x="0" y="1046833"/>
                </a:cubicBezTo>
                <a:cubicBezTo>
                  <a:pt x="0" y="468683"/>
                  <a:pt x="468683" y="0"/>
                  <a:pt x="104683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3" name="矩形: 圆角 24"/>
          <p:cNvSpPr/>
          <p:nvPr/>
        </p:nvSpPr>
        <p:spPr>
          <a:xfrm>
            <a:off x="666750" y="1534160"/>
            <a:ext cx="10745470" cy="4721225"/>
          </a:xfrm>
          <a:prstGeom prst="roundRect">
            <a:avLst>
              <a:gd name="adj" fmla="val 3258"/>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ym typeface="+mn-ea"/>
              </a:rPr>
              <a:t>子功能定义：</a:t>
            </a:r>
            <a:endParaRPr lang="zh-CN" altLang="en-US"/>
          </a:p>
        </p:txBody>
      </p:sp>
      <p:grpSp>
        <p:nvGrpSpPr>
          <p:cNvPr id="29" name="组合 28"/>
          <p:cNvGrpSpPr/>
          <p:nvPr/>
        </p:nvGrpSpPr>
        <p:grpSpPr>
          <a:xfrm>
            <a:off x="418780" y="752296"/>
            <a:ext cx="5253355" cy="430530"/>
            <a:chOff x="418780" y="813256"/>
            <a:chExt cx="5253355" cy="430530"/>
          </a:xfrm>
        </p:grpSpPr>
        <p:grpSp>
          <p:nvGrpSpPr>
            <p:cNvPr id="30" name="组合 29"/>
            <p:cNvGrpSpPr/>
            <p:nvPr/>
          </p:nvGrpSpPr>
          <p:grpSpPr>
            <a:xfrm>
              <a:off x="418780" y="825975"/>
              <a:ext cx="483239" cy="405448"/>
              <a:chOff x="11048361" y="5821282"/>
              <a:chExt cx="483239" cy="405448"/>
            </a:xfrm>
          </p:grpSpPr>
          <p:sp>
            <p:nvSpPr>
              <p:cNvPr id="32" name="等腰三角形 31"/>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33" name="等腰三角形 32"/>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31" name="文本框 30"/>
            <p:cNvSpPr txBox="1"/>
            <p:nvPr/>
          </p:nvSpPr>
          <p:spPr>
            <a:xfrm>
              <a:off x="914715" y="813256"/>
              <a:ext cx="4757420" cy="430530"/>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rPr>
                <a:t>》诊断响应</a:t>
              </a:r>
              <a:r>
                <a:rPr kumimoji="0" lang="en-US" altLang="zh-CN"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rPr>
                <a:t>(Re</a:t>
              </a:r>
              <a:r>
                <a:rPr kumimoji="0" lang="en-US" altLang="zh-CN"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rPr>
                <a:t>sponse)</a:t>
              </a:r>
              <a:r>
                <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rPr>
                <a:t>格式</a:t>
              </a: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endParaRPr>
            </a:p>
          </p:txBody>
        </p:sp>
      </p:grpSp>
      <p:sp>
        <p:nvSpPr>
          <p:cNvPr id="4" name="文本框 3"/>
          <p:cNvSpPr txBox="1"/>
          <p:nvPr/>
        </p:nvSpPr>
        <p:spPr>
          <a:xfrm>
            <a:off x="2458085" y="3262630"/>
            <a:ext cx="7952740" cy="2830195"/>
          </a:xfrm>
          <a:prstGeom prst="rect">
            <a:avLst/>
          </a:prstGeom>
          <a:noFill/>
        </p:spPr>
        <p:txBody>
          <a:bodyPr wrap="square" rtlCol="0" anchor="t">
            <a:spAutoFit/>
          </a:bodyPr>
          <a:p>
            <a:pPr fontAlgn="auto">
              <a:lnSpc>
                <a:spcPct val="150000"/>
              </a:lnSpc>
              <a:spcAft>
                <a:spcPts val="600"/>
              </a:spcAft>
            </a:pPr>
            <a:r>
              <a:rPr lang="en-US" altLang="zh-CN" sz="1600" b="1" dirty="0">
                <a:solidFill>
                  <a:srgbClr val="FF0000"/>
                </a:solidFill>
                <a:latin typeface="微软雅黑" panose="020B0503020204020204" charset="-122"/>
                <a:ea typeface="微软雅黑" panose="020B0503020204020204" charset="-122"/>
                <a:cs typeface="微软雅黑" panose="020B0503020204020204" charset="-122"/>
                <a:sym typeface="+mn-ea"/>
              </a:rPr>
              <a:t>Negative Response SID: </a:t>
            </a:r>
            <a:r>
              <a:rPr lang="zh-CN" altLang="en-US" sz="1600" b="1" dirty="0">
                <a:latin typeface="微软雅黑" panose="020B0503020204020204" charset="-122"/>
                <a:ea typeface="微软雅黑" panose="020B0503020204020204" charset="-122"/>
                <a:cs typeface="微软雅黑" panose="020B0503020204020204" charset="-122"/>
                <a:sym typeface="+mn-ea"/>
              </a:rPr>
              <a:t>表明该响应是回复的哪个诊断请求</a:t>
            </a:r>
            <a:r>
              <a:rPr lang="en-US" altLang="zh-CN" sz="1600" b="1" dirty="0">
                <a:solidFill>
                  <a:srgbClr val="FF0000"/>
                </a:solidFill>
                <a:latin typeface="微软雅黑" panose="020B0503020204020204" charset="-122"/>
                <a:ea typeface="微软雅黑" panose="020B0503020204020204" charset="-122"/>
                <a:cs typeface="微软雅黑" panose="020B0503020204020204" charset="-122"/>
                <a:sym typeface="+mn-ea"/>
              </a:rPr>
              <a:t>,</a:t>
            </a:r>
            <a:r>
              <a:rPr lang="zh-CN" altLang="en-US" sz="1600" b="1" dirty="0">
                <a:solidFill>
                  <a:srgbClr val="FF0000"/>
                </a:solidFill>
                <a:latin typeface="微软雅黑" panose="020B0503020204020204" charset="-122"/>
                <a:ea typeface="微软雅黑" panose="020B0503020204020204" charset="-122"/>
                <a:cs typeface="微软雅黑" panose="020B0503020204020204" charset="-122"/>
                <a:sym typeface="+mn-ea"/>
              </a:rPr>
              <a:t>否定响应中固定</a:t>
            </a:r>
            <a:r>
              <a:rPr lang="en-US" altLang="zh-CN" sz="1600" b="1" dirty="0">
                <a:solidFill>
                  <a:srgbClr val="FF0000"/>
                </a:solidFill>
                <a:latin typeface="微软雅黑" panose="020B0503020204020204" charset="-122"/>
                <a:ea typeface="微软雅黑" panose="020B0503020204020204" charset="-122"/>
                <a:cs typeface="微软雅黑" panose="020B0503020204020204" charset="-122"/>
                <a:sym typeface="+mn-ea"/>
              </a:rPr>
              <a:t>NR_SID=0x7F</a:t>
            </a:r>
            <a:endParaRPr lang="en-US" altLang="zh-CN" sz="1600" b="1" dirty="0">
              <a:solidFill>
                <a:srgbClr val="FF0000"/>
              </a:solidFill>
              <a:latin typeface="微软雅黑" panose="020B0503020204020204" charset="-122"/>
              <a:ea typeface="微软雅黑" panose="020B0503020204020204" charset="-122"/>
              <a:cs typeface="微软雅黑" panose="020B0503020204020204" charset="-122"/>
            </a:endParaRPr>
          </a:p>
          <a:p>
            <a:pPr fontAlgn="auto">
              <a:lnSpc>
                <a:spcPct val="150000"/>
              </a:lnSpc>
              <a:spcAft>
                <a:spcPts val="600"/>
              </a:spcAft>
            </a:pPr>
            <a:r>
              <a:rPr lang="en-US" altLang="zh-CN" sz="1600" b="1" dirty="0">
                <a:solidFill>
                  <a:srgbClr val="FF0000"/>
                </a:solidFill>
                <a:latin typeface="微软雅黑" panose="020B0503020204020204" charset="-122"/>
                <a:ea typeface="微软雅黑" panose="020B0503020204020204" charset="-122"/>
                <a:cs typeface="微软雅黑" panose="020B0503020204020204" charset="-122"/>
                <a:sym typeface="+mn-ea"/>
              </a:rPr>
              <a:t>Request SID: </a:t>
            </a:r>
            <a:r>
              <a:rPr lang="zh-CN" altLang="en-US" sz="1600" dirty="0">
                <a:latin typeface="微软雅黑" panose="020B0503020204020204" charset="-122"/>
                <a:ea typeface="微软雅黑" panose="020B0503020204020204" charset="-122"/>
                <a:cs typeface="微软雅黑" panose="020B0503020204020204" charset="-122"/>
                <a:sym typeface="+mn-ea"/>
              </a:rPr>
              <a:t>表示被拒绝掉的</a:t>
            </a:r>
            <a:r>
              <a:rPr lang="en-US" altLang="zh-CN" sz="1600" dirty="0">
                <a:latin typeface="微软雅黑" panose="020B0503020204020204" charset="-122"/>
                <a:ea typeface="微软雅黑" panose="020B0503020204020204" charset="-122"/>
                <a:cs typeface="微软雅黑" panose="020B0503020204020204" charset="-122"/>
                <a:sym typeface="+mn-ea"/>
              </a:rPr>
              <a:t>SID</a:t>
            </a:r>
            <a:r>
              <a:rPr lang="zh-CN" altLang="en-US" sz="1600" b="1" dirty="0">
                <a:latin typeface="微软雅黑" panose="020B0503020204020204" charset="-122"/>
                <a:ea typeface="微软雅黑" panose="020B0503020204020204" charset="-122"/>
                <a:cs typeface="微软雅黑" panose="020B0503020204020204" charset="-122"/>
                <a:sym typeface="+mn-ea"/>
              </a:rPr>
              <a:t>，</a:t>
            </a:r>
            <a:r>
              <a:rPr lang="zh-CN" altLang="en-US" sz="1600" dirty="0">
                <a:latin typeface="微软雅黑" panose="020B0503020204020204" charset="-122"/>
                <a:ea typeface="微软雅黑" panose="020B0503020204020204" charset="-122"/>
                <a:cs typeface="微软雅黑" panose="020B0503020204020204" charset="-122"/>
                <a:sym typeface="+mn-ea"/>
              </a:rPr>
              <a:t>与请求的</a:t>
            </a:r>
            <a:r>
              <a:rPr lang="en-US" altLang="zh-CN" sz="1600" dirty="0">
                <a:latin typeface="微软雅黑" panose="020B0503020204020204" charset="-122"/>
                <a:ea typeface="微软雅黑" panose="020B0503020204020204" charset="-122"/>
                <a:cs typeface="微软雅黑" panose="020B0503020204020204" charset="-122"/>
                <a:sym typeface="+mn-ea"/>
              </a:rPr>
              <a:t>SID</a:t>
            </a:r>
            <a:r>
              <a:rPr lang="zh-CN" altLang="en-US" sz="1600" dirty="0">
                <a:latin typeface="微软雅黑" panose="020B0503020204020204" charset="-122"/>
                <a:ea typeface="微软雅黑" panose="020B0503020204020204" charset="-122"/>
                <a:cs typeface="微软雅黑" panose="020B0503020204020204" charset="-122"/>
                <a:sym typeface="+mn-ea"/>
              </a:rPr>
              <a:t>一致</a:t>
            </a:r>
            <a:endParaRPr lang="en-US" altLang="zh-CN" sz="1600" dirty="0">
              <a:solidFill>
                <a:srgbClr val="FF0000"/>
              </a:solidFill>
              <a:latin typeface="微软雅黑" panose="020B0503020204020204" charset="-122"/>
              <a:ea typeface="微软雅黑" panose="020B0503020204020204" charset="-122"/>
              <a:cs typeface="微软雅黑" panose="020B0503020204020204" charset="-122"/>
            </a:endParaRPr>
          </a:p>
          <a:p>
            <a:pPr fontAlgn="auto">
              <a:lnSpc>
                <a:spcPct val="150000"/>
              </a:lnSpc>
            </a:pPr>
            <a:r>
              <a:rPr lang="en-US" sz="1600" b="1" dirty="0">
                <a:solidFill>
                  <a:srgbClr val="FF0000"/>
                </a:solidFill>
                <a:latin typeface="微软雅黑" panose="020B0503020204020204" charset="-122"/>
                <a:ea typeface="微软雅黑" panose="020B0503020204020204" charset="-122"/>
                <a:cs typeface="微软雅黑" panose="020B0503020204020204" charset="-122"/>
                <a:sym typeface="+mn-ea"/>
              </a:rPr>
              <a:t>N</a:t>
            </a:r>
            <a:r>
              <a:rPr lang="en-US" altLang="zh-CN" sz="1600" b="1" dirty="0">
                <a:solidFill>
                  <a:srgbClr val="FF0000"/>
                </a:solidFill>
                <a:latin typeface="微软雅黑" panose="020B0503020204020204" charset="-122"/>
                <a:ea typeface="微软雅黑" panose="020B0503020204020204" charset="-122"/>
                <a:cs typeface="微软雅黑" panose="020B0503020204020204" charset="-122"/>
                <a:sym typeface="+mn-ea"/>
              </a:rPr>
              <a:t>egative </a:t>
            </a:r>
            <a:r>
              <a:rPr lang="en-US" sz="1600" b="1" dirty="0">
                <a:solidFill>
                  <a:srgbClr val="FF0000"/>
                </a:solidFill>
                <a:latin typeface="微软雅黑" panose="020B0503020204020204" charset="-122"/>
                <a:ea typeface="微软雅黑" panose="020B0503020204020204" charset="-122"/>
                <a:cs typeface="微软雅黑" panose="020B0503020204020204" charset="-122"/>
                <a:sym typeface="+mn-ea"/>
              </a:rPr>
              <a:t>R</a:t>
            </a:r>
            <a:r>
              <a:rPr lang="en-US" altLang="zh-CN" sz="1600" b="1" dirty="0">
                <a:solidFill>
                  <a:srgbClr val="FF0000"/>
                </a:solidFill>
                <a:latin typeface="微软雅黑" panose="020B0503020204020204" charset="-122"/>
                <a:ea typeface="微软雅黑" panose="020B0503020204020204" charset="-122"/>
                <a:cs typeface="微软雅黑" panose="020B0503020204020204" charset="-122"/>
                <a:sym typeface="+mn-ea"/>
              </a:rPr>
              <a:t>esponse Code</a:t>
            </a:r>
            <a:r>
              <a:rPr lang="en-US" sz="1600" b="1" dirty="0">
                <a:solidFill>
                  <a:srgbClr val="FF0000"/>
                </a:solidFill>
                <a:latin typeface="微软雅黑" panose="020B0503020204020204" charset="-122"/>
                <a:ea typeface="微软雅黑" panose="020B0503020204020204" charset="-122"/>
                <a:cs typeface="微软雅黑" panose="020B0503020204020204" charset="-122"/>
                <a:sym typeface="+mn-ea"/>
              </a:rPr>
              <a:t>(</a:t>
            </a:r>
            <a:r>
              <a:rPr lang="zh-CN" altLang="en-US" sz="1600" b="1" dirty="0">
                <a:solidFill>
                  <a:srgbClr val="FF0000"/>
                </a:solidFill>
                <a:latin typeface="微软雅黑" panose="020B0503020204020204" charset="-122"/>
                <a:ea typeface="微软雅黑" panose="020B0503020204020204" charset="-122"/>
                <a:cs typeface="微软雅黑" panose="020B0503020204020204" charset="-122"/>
                <a:sym typeface="+mn-ea"/>
              </a:rPr>
              <a:t>否定响应码</a:t>
            </a:r>
            <a:r>
              <a:rPr lang="en-US" altLang="zh-CN" sz="1600" b="1" dirty="0">
                <a:solidFill>
                  <a:srgbClr val="FF0000"/>
                </a:solidFill>
                <a:latin typeface="微软雅黑" panose="020B0503020204020204" charset="-122"/>
                <a:ea typeface="微软雅黑" panose="020B0503020204020204" charset="-122"/>
                <a:cs typeface="微软雅黑" panose="020B0503020204020204" charset="-122"/>
                <a:sym typeface="+mn-ea"/>
              </a:rPr>
              <a:t>): </a:t>
            </a:r>
            <a:r>
              <a:rPr lang="zh-CN" altLang="en-US" sz="1600" dirty="0">
                <a:latin typeface="微软雅黑" panose="020B0503020204020204" charset="-122"/>
                <a:ea typeface="微软雅黑" panose="020B0503020204020204" charset="-122"/>
                <a:cs typeface="微软雅黑" panose="020B0503020204020204" charset="-122"/>
                <a:sym typeface="+mn-ea"/>
              </a:rPr>
              <a:t>表示被拒绝的原因</a:t>
            </a:r>
            <a:endParaRPr lang="en-US" altLang="zh-CN" sz="1600" dirty="0">
              <a:latin typeface="微软雅黑" panose="020B0503020204020204" charset="-122"/>
              <a:ea typeface="微软雅黑" panose="020B0503020204020204" charset="-122"/>
              <a:cs typeface="微软雅黑" panose="020B0503020204020204" charset="-122"/>
            </a:endParaRPr>
          </a:p>
          <a:p>
            <a:pPr fontAlgn="auto">
              <a:lnSpc>
                <a:spcPct val="150000"/>
              </a:lnSpc>
            </a:pPr>
            <a:endParaRPr lang="en-US" altLang="zh-CN" sz="1600" dirty="0">
              <a:latin typeface="微软雅黑" panose="020B0503020204020204" charset="-122"/>
              <a:ea typeface="微软雅黑" panose="020B0503020204020204" charset="-122"/>
              <a:cs typeface="微软雅黑" panose="020B0503020204020204" charset="-122"/>
            </a:endParaRPr>
          </a:p>
          <a:p>
            <a:pPr fontAlgn="auto">
              <a:lnSpc>
                <a:spcPct val="150000"/>
              </a:lnSpc>
            </a:pPr>
            <a:r>
              <a:rPr lang="zh-CN" altLang="en-US" sz="1600" dirty="0">
                <a:latin typeface="微软雅黑" panose="020B0503020204020204" charset="-122"/>
                <a:ea typeface="微软雅黑" panose="020B0503020204020204" charset="-122"/>
                <a:cs typeface="微软雅黑" panose="020B0503020204020204" charset="-122"/>
                <a:sym typeface="+mn-ea"/>
              </a:rPr>
              <a:t>例子：客户端</a:t>
            </a:r>
            <a:r>
              <a:rPr lang="en-US" altLang="zh-CN" sz="1600" dirty="0">
                <a:latin typeface="微软雅黑" panose="020B0503020204020204" charset="-122"/>
                <a:ea typeface="微软雅黑" panose="020B0503020204020204" charset="-122"/>
                <a:cs typeface="微软雅黑" panose="020B0503020204020204" charset="-122"/>
                <a:sym typeface="+mn-ea"/>
              </a:rPr>
              <a:t>(Client)   -&gt; </a:t>
            </a:r>
            <a:r>
              <a:rPr lang="zh-CN" altLang="en-US" sz="1600" dirty="0">
                <a:latin typeface="微软雅黑" panose="020B0503020204020204" charset="-122"/>
                <a:ea typeface="微软雅黑" panose="020B0503020204020204" charset="-122"/>
                <a:cs typeface="微软雅黑" panose="020B0503020204020204" charset="-122"/>
                <a:sym typeface="+mn-ea"/>
              </a:rPr>
              <a:t>服务端</a:t>
            </a:r>
            <a:r>
              <a:rPr lang="en-US" altLang="zh-CN" sz="1600" dirty="0">
                <a:latin typeface="微软雅黑" panose="020B0503020204020204" charset="-122"/>
                <a:ea typeface="微软雅黑" panose="020B0503020204020204" charset="-122"/>
                <a:cs typeface="微软雅黑" panose="020B0503020204020204" charset="-122"/>
                <a:sym typeface="+mn-ea"/>
              </a:rPr>
              <a:t>(Server):  </a:t>
            </a:r>
            <a:r>
              <a:rPr lang="en-US" altLang="zh-CN" sz="1600" dirty="0">
                <a:solidFill>
                  <a:srgbClr val="FF0000"/>
                </a:solidFill>
                <a:latin typeface="微软雅黑" panose="020B0503020204020204" charset="-122"/>
                <a:ea typeface="微软雅黑" panose="020B0503020204020204" charset="-122"/>
                <a:cs typeface="微软雅黑" panose="020B0503020204020204" charset="-122"/>
                <a:sym typeface="+mn-ea"/>
              </a:rPr>
              <a:t>22</a:t>
            </a:r>
            <a:r>
              <a:rPr lang="en-US" altLang="zh-CN" sz="1600" dirty="0">
                <a:latin typeface="微软雅黑" panose="020B0503020204020204" charset="-122"/>
                <a:ea typeface="微软雅黑" panose="020B0503020204020204" charset="-122"/>
                <a:cs typeface="微软雅黑" panose="020B0503020204020204" charset="-122"/>
                <a:sym typeface="+mn-ea"/>
              </a:rPr>
              <a:t> </a:t>
            </a:r>
            <a:r>
              <a:rPr lang="en-US" altLang="zh-CN" sz="1600" dirty="0">
                <a:solidFill>
                  <a:srgbClr val="00B050"/>
                </a:solidFill>
                <a:latin typeface="微软雅黑" panose="020B0503020204020204" charset="-122"/>
                <a:ea typeface="微软雅黑" panose="020B0503020204020204" charset="-122"/>
                <a:cs typeface="微软雅黑" panose="020B0503020204020204" charset="-122"/>
                <a:sym typeface="+mn-ea"/>
              </a:rPr>
              <a:t>F1</a:t>
            </a:r>
            <a:endParaRPr lang="en-US" altLang="zh-CN" sz="1600" dirty="0">
              <a:solidFill>
                <a:srgbClr val="00B050"/>
              </a:solidFill>
              <a:latin typeface="微软雅黑" panose="020B0503020204020204" charset="-122"/>
              <a:ea typeface="微软雅黑" panose="020B0503020204020204" charset="-122"/>
              <a:cs typeface="微软雅黑" panose="020B0503020204020204" charset="-122"/>
            </a:endParaRPr>
          </a:p>
          <a:p>
            <a:pPr fontAlgn="auto">
              <a:lnSpc>
                <a:spcPct val="150000"/>
              </a:lnSpc>
            </a:pPr>
            <a:r>
              <a:rPr lang="en-US" altLang="zh-CN" sz="1600" dirty="0">
                <a:latin typeface="微软雅黑" panose="020B0503020204020204" charset="-122"/>
                <a:ea typeface="微软雅黑" panose="020B0503020204020204" charset="-122"/>
                <a:cs typeface="微软雅黑" panose="020B0503020204020204" charset="-122"/>
                <a:sym typeface="+mn-ea"/>
              </a:rPr>
              <a:t>          </a:t>
            </a:r>
            <a:r>
              <a:rPr lang="zh-CN" altLang="en-US" sz="1600" dirty="0">
                <a:latin typeface="微软雅黑" panose="020B0503020204020204" charset="-122"/>
                <a:ea typeface="微软雅黑" panose="020B0503020204020204" charset="-122"/>
                <a:cs typeface="微软雅黑" panose="020B0503020204020204" charset="-122"/>
                <a:sym typeface="+mn-ea"/>
              </a:rPr>
              <a:t>服务端</a:t>
            </a:r>
            <a:r>
              <a:rPr lang="en-US" altLang="zh-CN" sz="1600" dirty="0">
                <a:latin typeface="微软雅黑" panose="020B0503020204020204" charset="-122"/>
                <a:ea typeface="微软雅黑" panose="020B0503020204020204" charset="-122"/>
                <a:cs typeface="微软雅黑" panose="020B0503020204020204" charset="-122"/>
                <a:sym typeface="+mn-ea"/>
              </a:rPr>
              <a:t>(Server)  -&gt; </a:t>
            </a:r>
            <a:r>
              <a:rPr lang="zh-CN" altLang="en-US" sz="1600" dirty="0">
                <a:latin typeface="微软雅黑" panose="020B0503020204020204" charset="-122"/>
                <a:ea typeface="微软雅黑" panose="020B0503020204020204" charset="-122"/>
                <a:cs typeface="微软雅黑" panose="020B0503020204020204" charset="-122"/>
                <a:sym typeface="+mn-ea"/>
              </a:rPr>
              <a:t>客户端</a:t>
            </a:r>
            <a:r>
              <a:rPr lang="en-US" altLang="zh-CN" sz="1600" dirty="0">
                <a:latin typeface="微软雅黑" panose="020B0503020204020204" charset="-122"/>
                <a:ea typeface="微软雅黑" panose="020B0503020204020204" charset="-122"/>
                <a:cs typeface="微软雅黑" panose="020B0503020204020204" charset="-122"/>
                <a:sym typeface="+mn-ea"/>
              </a:rPr>
              <a:t>(</a:t>
            </a:r>
            <a:r>
              <a:rPr lang="en-US" altLang="zh-CN" sz="1600" dirty="0" err="1">
                <a:latin typeface="微软雅黑" panose="020B0503020204020204" charset="-122"/>
                <a:ea typeface="微软雅黑" panose="020B0503020204020204" charset="-122"/>
                <a:cs typeface="微软雅黑" panose="020B0503020204020204" charset="-122"/>
                <a:sym typeface="+mn-ea"/>
              </a:rPr>
              <a:t>Clinet</a:t>
            </a:r>
            <a:r>
              <a:rPr lang="en-US" altLang="zh-CN" sz="1600" dirty="0">
                <a:latin typeface="微软雅黑" panose="020B0503020204020204" charset="-122"/>
                <a:ea typeface="微软雅黑" panose="020B0503020204020204" charset="-122"/>
                <a:cs typeface="微软雅黑" panose="020B0503020204020204" charset="-122"/>
                <a:sym typeface="+mn-ea"/>
              </a:rPr>
              <a:t>) :  </a:t>
            </a:r>
            <a:r>
              <a:rPr lang="en-US" altLang="zh-CN" sz="1600" dirty="0">
                <a:solidFill>
                  <a:srgbClr val="FF0000"/>
                </a:solidFill>
                <a:latin typeface="微软雅黑" panose="020B0503020204020204" charset="-122"/>
                <a:ea typeface="微软雅黑" panose="020B0503020204020204" charset="-122"/>
                <a:cs typeface="微软雅黑" panose="020B0503020204020204" charset="-122"/>
                <a:sym typeface="+mn-ea"/>
              </a:rPr>
              <a:t>7F</a:t>
            </a:r>
            <a:r>
              <a:rPr lang="en-US" altLang="zh-CN" sz="1600" dirty="0">
                <a:latin typeface="微软雅黑" panose="020B0503020204020204" charset="-122"/>
                <a:ea typeface="微软雅黑" panose="020B0503020204020204" charset="-122"/>
                <a:cs typeface="微软雅黑" panose="020B0503020204020204" charset="-122"/>
                <a:sym typeface="+mn-ea"/>
              </a:rPr>
              <a:t> </a:t>
            </a:r>
            <a:r>
              <a:rPr lang="en-US" altLang="zh-CN" sz="1600" dirty="0">
                <a:solidFill>
                  <a:srgbClr val="00B050"/>
                </a:solidFill>
                <a:latin typeface="微软雅黑" panose="020B0503020204020204" charset="-122"/>
                <a:ea typeface="微软雅黑" panose="020B0503020204020204" charset="-122"/>
                <a:cs typeface="微软雅黑" panose="020B0503020204020204" charset="-122"/>
                <a:sym typeface="+mn-ea"/>
              </a:rPr>
              <a:t>22 13</a:t>
            </a:r>
            <a:r>
              <a:rPr lang="zh-CN" altLang="en-US" sz="1600" dirty="0">
                <a:solidFill>
                  <a:schemeClr val="tx1"/>
                </a:solidFill>
                <a:latin typeface="微软雅黑" panose="020B0503020204020204" charset="-122"/>
                <a:ea typeface="微软雅黑" panose="020B0503020204020204" charset="-122"/>
                <a:cs typeface="微软雅黑" panose="020B0503020204020204" charset="-122"/>
                <a:sym typeface="+mn-ea"/>
              </a:rPr>
              <a:t>（请求报文的长度与格式不正确）</a:t>
            </a:r>
            <a:endParaRPr lang="zh-CN" altLang="en-US" sz="1600" dirty="0">
              <a:solidFill>
                <a:schemeClr val="tx1"/>
              </a:solidFill>
              <a:latin typeface="微软雅黑" panose="020B0503020204020204" charset="-122"/>
              <a:ea typeface="微软雅黑" panose="020B0503020204020204" charset="-122"/>
              <a:cs typeface="微软雅黑" panose="020B0503020204020204" charset="-122"/>
              <a:sym typeface="+mn-ea"/>
            </a:endParaRPr>
          </a:p>
        </p:txBody>
      </p:sp>
      <p:grpSp>
        <p:nvGrpSpPr>
          <p:cNvPr id="10" name="Group 9"/>
          <p:cNvGrpSpPr/>
          <p:nvPr/>
        </p:nvGrpSpPr>
        <p:grpSpPr>
          <a:xfrm>
            <a:off x="970280" y="1734185"/>
            <a:ext cx="10226675" cy="2593340"/>
            <a:chOff x="357879" y="976681"/>
            <a:chExt cx="10823935" cy="2932015"/>
          </a:xfrm>
        </p:grpSpPr>
        <p:pic>
          <p:nvPicPr>
            <p:cNvPr id="5" name="Picture 2"/>
            <p:cNvPicPr>
              <a:picLocks noChangeAspect="1"/>
            </p:cNvPicPr>
            <p:nvPr/>
          </p:nvPicPr>
          <p:blipFill>
            <a:blip r:embed="rId1"/>
            <a:stretch>
              <a:fillRect/>
            </a:stretch>
          </p:blipFill>
          <p:spPr>
            <a:xfrm>
              <a:off x="357879" y="2517852"/>
              <a:ext cx="1352739" cy="1390844"/>
            </a:xfrm>
            <a:prstGeom prst="rect">
              <a:avLst/>
            </a:prstGeom>
          </p:spPr>
        </p:pic>
        <p:pic>
          <p:nvPicPr>
            <p:cNvPr id="7" name="Picture 3"/>
            <p:cNvPicPr>
              <a:picLocks noChangeAspect="1"/>
            </p:cNvPicPr>
            <p:nvPr/>
          </p:nvPicPr>
          <p:blipFill>
            <a:blip r:embed="rId2"/>
            <a:stretch>
              <a:fillRect/>
            </a:stretch>
          </p:blipFill>
          <p:spPr>
            <a:xfrm>
              <a:off x="9953877" y="2610571"/>
              <a:ext cx="1227937" cy="1205406"/>
            </a:xfrm>
            <a:prstGeom prst="rect">
              <a:avLst/>
            </a:prstGeom>
          </p:spPr>
        </p:pic>
        <p:sp>
          <p:nvSpPr>
            <p:cNvPr id="8" name="Arrow: Curved Up 7"/>
            <p:cNvSpPr/>
            <p:nvPr/>
          </p:nvSpPr>
          <p:spPr>
            <a:xfrm rot="10800000">
              <a:off x="720592" y="976681"/>
              <a:ext cx="9981282" cy="1541170"/>
            </a:xfrm>
            <a:prstGeom prst="curvedUp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tx1"/>
                </a:solidFill>
              </a:endParaRPr>
            </a:p>
          </p:txBody>
        </p:sp>
      </p:grpSp>
      <p:sp>
        <p:nvSpPr>
          <p:cNvPr id="12" name="TextBox 11"/>
          <p:cNvSpPr txBox="1"/>
          <p:nvPr/>
        </p:nvSpPr>
        <p:spPr>
          <a:xfrm>
            <a:off x="5342751" y="2772502"/>
            <a:ext cx="1368468" cy="400110"/>
          </a:xfrm>
          <a:prstGeom prst="rect">
            <a:avLst/>
          </a:prstGeom>
          <a:noFill/>
        </p:spPr>
        <p:txBody>
          <a:bodyPr wrap="square">
            <a:spAutoFit/>
          </a:bodyPr>
          <a:p>
            <a:r>
              <a:rPr lang="zh-CN" altLang="en-US" sz="2000" b="1" dirty="0"/>
              <a:t>否定响应</a:t>
            </a:r>
            <a:endParaRPr lang="en-US" sz="2000" b="1" dirty="0"/>
          </a:p>
        </p:txBody>
      </p:sp>
      <p:pic>
        <p:nvPicPr>
          <p:cNvPr id="18" name="Picture 17"/>
          <p:cNvPicPr>
            <a:picLocks noChangeAspect="1"/>
          </p:cNvPicPr>
          <p:nvPr/>
        </p:nvPicPr>
        <p:blipFill>
          <a:blip r:embed="rId3"/>
          <a:stretch>
            <a:fillRect/>
          </a:stretch>
        </p:blipFill>
        <p:spPr>
          <a:xfrm>
            <a:off x="2833940" y="2383477"/>
            <a:ext cx="6268325" cy="323895"/>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flipH="1">
            <a:off x="2841659" y="0"/>
            <a:ext cx="9458492" cy="4736386"/>
            <a:chOff x="-107281" y="0"/>
            <a:chExt cx="9458492" cy="4736386"/>
          </a:xfrm>
        </p:grpSpPr>
        <p:sp>
          <p:nvSpPr>
            <p:cNvPr id="4" name="任意多边形: 形状 3"/>
            <p:cNvSpPr/>
            <p:nvPr/>
          </p:nvSpPr>
          <p:spPr>
            <a:xfrm>
              <a:off x="619933" y="0"/>
              <a:ext cx="2997642" cy="3143250"/>
            </a:xfrm>
            <a:custGeom>
              <a:avLst/>
              <a:gdLst>
                <a:gd name="connsiteX0" fmla="*/ 3037408 w 6540310"/>
                <a:gd name="connsiteY0" fmla="*/ 0 h 6858000"/>
                <a:gd name="connsiteX1" fmla="*/ 6540310 w 6540310"/>
                <a:gd name="connsiteY1" fmla="*/ 0 h 6858000"/>
                <a:gd name="connsiteX2" fmla="*/ 3502902 w 6540310"/>
                <a:gd name="connsiteY2" fmla="*/ 6858000 h 6858000"/>
                <a:gd name="connsiteX3" fmla="*/ 0 w 65403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40310" h="6858000">
                  <a:moveTo>
                    <a:pt x="3037408" y="0"/>
                  </a:moveTo>
                  <a:lnTo>
                    <a:pt x="6540310" y="0"/>
                  </a:lnTo>
                  <a:lnTo>
                    <a:pt x="3502902" y="6858000"/>
                  </a:lnTo>
                  <a:lnTo>
                    <a:pt x="0" y="6858000"/>
                  </a:lnTo>
                  <a:close/>
                </a:path>
              </a:pathLst>
            </a:custGeom>
            <a:gradFill>
              <a:gsLst>
                <a:gs pos="9000">
                  <a:srgbClr val="F5F5F5"/>
                </a:gs>
                <a:gs pos="100000">
                  <a:srgbClr val="F5F5F5">
                    <a:alpha val="7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nvGrpSpPr>
            <p:cNvPr id="5" name="组合 4"/>
            <p:cNvGrpSpPr/>
            <p:nvPr/>
          </p:nvGrpSpPr>
          <p:grpSpPr>
            <a:xfrm>
              <a:off x="-107281" y="2214417"/>
              <a:ext cx="9458492" cy="2521969"/>
              <a:chOff x="-107281" y="2214417"/>
              <a:chExt cx="9458492" cy="2521969"/>
            </a:xfrm>
          </p:grpSpPr>
          <p:sp>
            <p:nvSpPr>
              <p:cNvPr id="6" name="任意多边形: 形状 33"/>
              <p:cNvSpPr/>
              <p:nvPr/>
            </p:nvSpPr>
            <p:spPr>
              <a:xfrm>
                <a:off x="-107281" y="2214417"/>
                <a:ext cx="9458492" cy="2521969"/>
              </a:xfrm>
              <a:custGeom>
                <a:avLst/>
                <a:gdLst>
                  <a:gd name="connsiteX0" fmla="*/ 1116980 w 9458492"/>
                  <a:gd name="connsiteY0" fmla="*/ 0 h 2521969"/>
                  <a:gd name="connsiteX1" fmla="*/ 9458492 w 9458492"/>
                  <a:gd name="connsiteY1" fmla="*/ 0 h 2521969"/>
                  <a:gd name="connsiteX2" fmla="*/ 8341512 w 9458492"/>
                  <a:gd name="connsiteY2" fmla="*/ 2521969 h 2521969"/>
                  <a:gd name="connsiteX3" fmla="*/ 0 w 9458492"/>
                  <a:gd name="connsiteY3" fmla="*/ 2521969 h 2521969"/>
                </a:gdLst>
                <a:ahLst/>
                <a:cxnLst>
                  <a:cxn ang="0">
                    <a:pos x="connsiteX0" y="connsiteY0"/>
                  </a:cxn>
                  <a:cxn ang="0">
                    <a:pos x="connsiteX1" y="connsiteY1"/>
                  </a:cxn>
                  <a:cxn ang="0">
                    <a:pos x="connsiteX2" y="connsiteY2"/>
                  </a:cxn>
                  <a:cxn ang="0">
                    <a:pos x="connsiteX3" y="connsiteY3"/>
                  </a:cxn>
                </a:cxnLst>
                <a:rect l="l" t="t" r="r" b="b"/>
                <a:pathLst>
                  <a:path w="9458492" h="2521969">
                    <a:moveTo>
                      <a:pt x="1116980" y="0"/>
                    </a:moveTo>
                    <a:lnTo>
                      <a:pt x="9458492" y="0"/>
                    </a:lnTo>
                    <a:lnTo>
                      <a:pt x="8341512" y="2521969"/>
                    </a:lnTo>
                    <a:lnTo>
                      <a:pt x="0" y="2521969"/>
                    </a:lnTo>
                    <a:close/>
                  </a:path>
                </a:pathLst>
              </a:custGeom>
              <a:solidFill>
                <a:srgbClr val="3F94D5"/>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7" name="任意多边形: 形状 6"/>
              <p:cNvSpPr/>
              <p:nvPr/>
            </p:nvSpPr>
            <p:spPr>
              <a:xfrm>
                <a:off x="-9405" y="2214417"/>
                <a:ext cx="8385257" cy="2521969"/>
              </a:xfrm>
              <a:custGeom>
                <a:avLst/>
                <a:gdLst>
                  <a:gd name="connsiteX0" fmla="*/ 43745 w 8385257"/>
                  <a:gd name="connsiteY0" fmla="*/ 0 h 2521969"/>
                  <a:gd name="connsiteX1" fmla="*/ 8385257 w 8385257"/>
                  <a:gd name="connsiteY1" fmla="*/ 0 h 2521969"/>
                  <a:gd name="connsiteX2" fmla="*/ 7268277 w 8385257"/>
                  <a:gd name="connsiteY2" fmla="*/ 2521969 h 2521969"/>
                  <a:gd name="connsiteX3" fmla="*/ 0 w 8385257"/>
                  <a:gd name="connsiteY3" fmla="*/ 2521969 h 2521969"/>
                  <a:gd name="connsiteX4" fmla="*/ 0 w 8385257"/>
                  <a:gd name="connsiteY4" fmla="*/ 98770 h 252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5257" h="2521969">
                    <a:moveTo>
                      <a:pt x="43745" y="0"/>
                    </a:moveTo>
                    <a:lnTo>
                      <a:pt x="8385257" y="0"/>
                    </a:lnTo>
                    <a:lnTo>
                      <a:pt x="7268277" y="2521969"/>
                    </a:lnTo>
                    <a:lnTo>
                      <a:pt x="0" y="2521969"/>
                    </a:lnTo>
                    <a:lnTo>
                      <a:pt x="0" y="98770"/>
                    </a:lnTo>
                    <a:close/>
                  </a:path>
                </a:pathLst>
              </a:custGeom>
              <a:solidFill>
                <a:srgbClr val="FFFFFF"/>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grpSp>
      <p:grpSp>
        <p:nvGrpSpPr>
          <p:cNvPr id="9" name="组合 8"/>
          <p:cNvGrpSpPr/>
          <p:nvPr/>
        </p:nvGrpSpPr>
        <p:grpSpPr>
          <a:xfrm>
            <a:off x="4454554" y="2881389"/>
            <a:ext cx="7249795" cy="1103342"/>
            <a:chOff x="-9029" y="3054829"/>
            <a:chExt cx="7249795" cy="1103342"/>
          </a:xfrm>
        </p:grpSpPr>
        <p:sp>
          <p:nvSpPr>
            <p:cNvPr id="11" name="TextBox 7"/>
            <p:cNvSpPr>
              <a:spLocks noChangeArrowheads="1"/>
            </p:cNvSpPr>
            <p:nvPr/>
          </p:nvSpPr>
          <p:spPr bwMode="auto">
            <a:xfrm>
              <a:off x="-9029" y="3054829"/>
              <a:ext cx="7249795" cy="83058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buClrTx/>
                <a:buSzTx/>
                <a:buFontTx/>
              </a:pPr>
              <a:r>
                <a:rPr lang="en-US" altLang="zh-CN"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rPr>
                <a:t>NRC--</a:t>
              </a:r>
              <a:r>
                <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rPr>
                <a:t>否定</a:t>
              </a:r>
              <a:r>
                <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rPr>
                <a:t>响应码</a:t>
              </a:r>
              <a:endPar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endParaRPr>
            </a:p>
          </p:txBody>
        </p:sp>
        <p:cxnSp>
          <p:nvCxnSpPr>
            <p:cNvPr id="12" name="直接连接符 11"/>
            <p:cNvCxnSpPr/>
            <p:nvPr/>
          </p:nvCxnSpPr>
          <p:spPr>
            <a:xfrm>
              <a:off x="1167575" y="4158171"/>
              <a:ext cx="490783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14" name="任意多边形: 形状 13"/>
          <p:cNvSpPr/>
          <p:nvPr/>
        </p:nvSpPr>
        <p:spPr>
          <a:xfrm flipH="1">
            <a:off x="-9003" y="6232354"/>
            <a:ext cx="5254767" cy="625646"/>
          </a:xfrm>
          <a:custGeom>
            <a:avLst/>
            <a:gdLst>
              <a:gd name="connsiteX0" fmla="*/ 277099 w 5254767"/>
              <a:gd name="connsiteY0" fmla="*/ 0 h 625646"/>
              <a:gd name="connsiteX1" fmla="*/ 5254767 w 5254767"/>
              <a:gd name="connsiteY1" fmla="*/ 0 h 625646"/>
              <a:gd name="connsiteX2" fmla="*/ 5254767 w 5254767"/>
              <a:gd name="connsiteY2" fmla="*/ 625646 h 625646"/>
              <a:gd name="connsiteX3" fmla="*/ 0 w 5254767"/>
              <a:gd name="connsiteY3" fmla="*/ 625646 h 625646"/>
            </a:gdLst>
            <a:ahLst/>
            <a:cxnLst>
              <a:cxn ang="0">
                <a:pos x="connsiteX0" y="connsiteY0"/>
              </a:cxn>
              <a:cxn ang="0">
                <a:pos x="connsiteX1" y="connsiteY1"/>
              </a:cxn>
              <a:cxn ang="0">
                <a:pos x="connsiteX2" y="connsiteY2"/>
              </a:cxn>
              <a:cxn ang="0">
                <a:pos x="connsiteX3" y="connsiteY3"/>
              </a:cxn>
            </a:cxnLst>
            <a:rect l="l" t="t" r="r" b="b"/>
            <a:pathLst>
              <a:path w="5254767" h="625646">
                <a:moveTo>
                  <a:pt x="277099" y="0"/>
                </a:moveTo>
                <a:lnTo>
                  <a:pt x="5254767" y="0"/>
                </a:lnTo>
                <a:lnTo>
                  <a:pt x="5254767" y="625646"/>
                </a:lnTo>
                <a:lnTo>
                  <a:pt x="0" y="625646"/>
                </a:lnTo>
                <a:close/>
              </a:path>
            </a:pathLst>
          </a:custGeom>
          <a:solidFill>
            <a:srgbClr val="3F94D5"/>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0-#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1+#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 name="组合 56"/>
          <p:cNvGrpSpPr/>
          <p:nvPr/>
        </p:nvGrpSpPr>
        <p:grpSpPr>
          <a:xfrm>
            <a:off x="3788604" y="1959794"/>
            <a:ext cx="460980" cy="435337"/>
            <a:chOff x="-3169920" y="-385784"/>
            <a:chExt cx="608270" cy="574434"/>
          </a:xfrm>
          <a:solidFill>
            <a:schemeClr val="accent1">
              <a:lumMod val="20000"/>
              <a:lumOff val="80000"/>
            </a:schemeClr>
          </a:solidFill>
        </p:grpSpPr>
        <p:grpSp>
          <p:nvGrpSpPr>
            <p:cNvPr id="58" name="组合 57"/>
            <p:cNvGrpSpPr/>
            <p:nvPr/>
          </p:nvGrpSpPr>
          <p:grpSpPr>
            <a:xfrm>
              <a:off x="-3169920" y="-385784"/>
              <a:ext cx="608270" cy="133461"/>
              <a:chOff x="-3169920" y="-385784"/>
              <a:chExt cx="608270" cy="133461"/>
            </a:xfrm>
            <a:grpFill/>
          </p:grpSpPr>
          <p:sp>
            <p:nvSpPr>
              <p:cNvPr id="68" name="椭圆 67"/>
              <p:cNvSpPr/>
              <p:nvPr/>
            </p:nvSpPr>
            <p:spPr>
              <a:xfrm>
                <a:off x="-3169920"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p:cNvSpPr/>
              <p:nvPr/>
            </p:nvSpPr>
            <p:spPr>
              <a:xfrm>
                <a:off x="-2932515"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p:cNvSpPr/>
              <p:nvPr/>
            </p:nvSpPr>
            <p:spPr>
              <a:xfrm>
                <a:off x="-2695111"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p:cNvGrpSpPr/>
            <p:nvPr/>
          </p:nvGrpSpPr>
          <p:grpSpPr>
            <a:xfrm>
              <a:off x="-3169920" y="-165297"/>
              <a:ext cx="608270" cy="133461"/>
              <a:chOff x="-3169920" y="-385784"/>
              <a:chExt cx="608270" cy="133461"/>
            </a:xfrm>
            <a:grpFill/>
          </p:grpSpPr>
          <p:sp>
            <p:nvSpPr>
              <p:cNvPr id="64" name="椭圆 63"/>
              <p:cNvSpPr/>
              <p:nvPr/>
            </p:nvSpPr>
            <p:spPr>
              <a:xfrm>
                <a:off x="-3169920"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a:off x="-2932515"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2695111"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3169920" y="55189"/>
              <a:ext cx="608270" cy="133461"/>
              <a:chOff x="-3169920" y="-385784"/>
              <a:chExt cx="608270" cy="133461"/>
            </a:xfrm>
            <a:grpFill/>
          </p:grpSpPr>
          <p:sp>
            <p:nvSpPr>
              <p:cNvPr id="61" name="椭圆 60"/>
              <p:cNvSpPr/>
              <p:nvPr/>
            </p:nvSpPr>
            <p:spPr>
              <a:xfrm>
                <a:off x="-3169920"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p:cNvSpPr/>
              <p:nvPr/>
            </p:nvSpPr>
            <p:spPr>
              <a:xfrm>
                <a:off x="-2932515"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p:cNvSpPr/>
              <p:nvPr/>
            </p:nvSpPr>
            <p:spPr>
              <a:xfrm>
                <a:off x="-2695111"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49" name="组合 48"/>
          <p:cNvGrpSpPr/>
          <p:nvPr/>
        </p:nvGrpSpPr>
        <p:grpSpPr>
          <a:xfrm>
            <a:off x="3200570" y="5283637"/>
            <a:ext cx="938761" cy="775800"/>
            <a:chOff x="-2814117" y="2660410"/>
            <a:chExt cx="2621280" cy="2621280"/>
          </a:xfrm>
        </p:grpSpPr>
        <p:sp>
          <p:nvSpPr>
            <p:cNvPr id="50" name="矩形 49"/>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51" name="直接连接符 50"/>
            <p:cNvCxnSpPr>
              <a:stCxn id="50" idx="0"/>
              <a:endCxn id="50"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a:stCxn id="50" idx="1"/>
              <a:endCxn id="50"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71" name="任意多边形: 形状 70"/>
          <p:cNvSpPr/>
          <p:nvPr/>
        </p:nvSpPr>
        <p:spPr>
          <a:xfrm>
            <a:off x="10549404" y="2601845"/>
            <a:ext cx="1642596" cy="2458760"/>
          </a:xfrm>
          <a:custGeom>
            <a:avLst/>
            <a:gdLst>
              <a:gd name="connsiteX0" fmla="*/ 1229380 w 1642596"/>
              <a:gd name="connsiteY0" fmla="*/ 0 h 2458760"/>
              <a:gd name="connsiteX1" fmla="*/ 1594960 w 1642596"/>
              <a:gd name="connsiteY1" fmla="*/ 55271 h 2458760"/>
              <a:gd name="connsiteX2" fmla="*/ 1642596 w 1642596"/>
              <a:gd name="connsiteY2" fmla="*/ 72706 h 2458760"/>
              <a:gd name="connsiteX3" fmla="*/ 1642596 w 1642596"/>
              <a:gd name="connsiteY3" fmla="*/ 359455 h 2458760"/>
              <a:gd name="connsiteX4" fmla="*/ 1604604 w 1642596"/>
              <a:gd name="connsiteY4" fmla="*/ 341154 h 2458760"/>
              <a:gd name="connsiteX5" fmla="*/ 1229379 w 1642596"/>
              <a:gd name="connsiteY5" fmla="*/ 265399 h 2458760"/>
              <a:gd name="connsiteX6" fmla="*/ 265398 w 1642596"/>
              <a:gd name="connsiteY6" fmla="*/ 1229380 h 2458760"/>
              <a:gd name="connsiteX7" fmla="*/ 1229379 w 1642596"/>
              <a:gd name="connsiteY7" fmla="*/ 2193361 h 2458760"/>
              <a:gd name="connsiteX8" fmla="*/ 1604604 w 1642596"/>
              <a:gd name="connsiteY8" fmla="*/ 2117607 h 2458760"/>
              <a:gd name="connsiteX9" fmla="*/ 1642596 w 1642596"/>
              <a:gd name="connsiteY9" fmla="*/ 2099305 h 2458760"/>
              <a:gd name="connsiteX10" fmla="*/ 1642596 w 1642596"/>
              <a:gd name="connsiteY10" fmla="*/ 2386055 h 2458760"/>
              <a:gd name="connsiteX11" fmla="*/ 1594960 w 1642596"/>
              <a:gd name="connsiteY11" fmla="*/ 2403490 h 2458760"/>
              <a:gd name="connsiteX12" fmla="*/ 1229380 w 1642596"/>
              <a:gd name="connsiteY12" fmla="*/ 2458760 h 2458760"/>
              <a:gd name="connsiteX13" fmla="*/ 0 w 1642596"/>
              <a:gd name="connsiteY13" fmla="*/ 1229380 h 2458760"/>
              <a:gd name="connsiteX14" fmla="*/ 1229380 w 1642596"/>
              <a:gd name="connsiteY14" fmla="*/ 0 h 2458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2596" h="2458760">
                <a:moveTo>
                  <a:pt x="1229380" y="0"/>
                </a:moveTo>
                <a:cubicBezTo>
                  <a:pt x="1356687" y="0"/>
                  <a:pt x="1479473" y="19351"/>
                  <a:pt x="1594960" y="55271"/>
                </a:cubicBezTo>
                <a:lnTo>
                  <a:pt x="1642596" y="72706"/>
                </a:lnTo>
                <a:lnTo>
                  <a:pt x="1642596" y="359455"/>
                </a:lnTo>
                <a:lnTo>
                  <a:pt x="1604604" y="341154"/>
                </a:lnTo>
                <a:cubicBezTo>
                  <a:pt x="1489275" y="292374"/>
                  <a:pt x="1362477" y="265399"/>
                  <a:pt x="1229379" y="265399"/>
                </a:cubicBezTo>
                <a:cubicBezTo>
                  <a:pt x="696987" y="265399"/>
                  <a:pt x="265398" y="696988"/>
                  <a:pt x="265398" y="1229380"/>
                </a:cubicBezTo>
                <a:cubicBezTo>
                  <a:pt x="265398" y="1761772"/>
                  <a:pt x="696987" y="2193361"/>
                  <a:pt x="1229379" y="2193361"/>
                </a:cubicBezTo>
                <a:cubicBezTo>
                  <a:pt x="1362477" y="2193361"/>
                  <a:pt x="1489275" y="2166387"/>
                  <a:pt x="1604604" y="2117607"/>
                </a:cubicBezTo>
                <a:lnTo>
                  <a:pt x="1642596" y="2099305"/>
                </a:lnTo>
                <a:lnTo>
                  <a:pt x="1642596" y="2386055"/>
                </a:lnTo>
                <a:lnTo>
                  <a:pt x="1594960" y="2403490"/>
                </a:lnTo>
                <a:cubicBezTo>
                  <a:pt x="1479473" y="2439410"/>
                  <a:pt x="1356687" y="2458760"/>
                  <a:pt x="1229380" y="2458760"/>
                </a:cubicBezTo>
                <a:cubicBezTo>
                  <a:pt x="550412" y="2458760"/>
                  <a:pt x="0" y="1908348"/>
                  <a:pt x="0" y="1229380"/>
                </a:cubicBezTo>
                <a:cubicBezTo>
                  <a:pt x="0" y="550412"/>
                  <a:pt x="550412" y="0"/>
                  <a:pt x="122938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grpSp>
        <p:nvGrpSpPr>
          <p:cNvPr id="34" name="组合 33"/>
          <p:cNvGrpSpPr/>
          <p:nvPr/>
        </p:nvGrpSpPr>
        <p:grpSpPr>
          <a:xfrm flipV="1">
            <a:off x="4573927" y="5332186"/>
            <a:ext cx="422618" cy="354586"/>
            <a:chOff x="11048361" y="5821282"/>
            <a:chExt cx="483239" cy="405448"/>
          </a:xfrm>
        </p:grpSpPr>
        <p:sp>
          <p:nvSpPr>
            <p:cNvPr id="35" name="等腰三角形 34"/>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36" name="等腰三角形 35"/>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grpSp>
        <p:nvGrpSpPr>
          <p:cNvPr id="72" name="组合 71"/>
          <p:cNvGrpSpPr/>
          <p:nvPr/>
        </p:nvGrpSpPr>
        <p:grpSpPr>
          <a:xfrm>
            <a:off x="418780" y="752296"/>
            <a:ext cx="5133340" cy="430530"/>
            <a:chOff x="418780" y="813256"/>
            <a:chExt cx="5133340" cy="430530"/>
          </a:xfrm>
        </p:grpSpPr>
        <p:grpSp>
          <p:nvGrpSpPr>
            <p:cNvPr id="73" name="组合 72"/>
            <p:cNvGrpSpPr/>
            <p:nvPr/>
          </p:nvGrpSpPr>
          <p:grpSpPr>
            <a:xfrm>
              <a:off x="418780" y="825975"/>
              <a:ext cx="483239" cy="405448"/>
              <a:chOff x="11048361" y="5821282"/>
              <a:chExt cx="483239" cy="405448"/>
            </a:xfrm>
          </p:grpSpPr>
          <p:sp>
            <p:nvSpPr>
              <p:cNvPr id="75" name="等腰三角形 74"/>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76" name="等腰三角形 75"/>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74" name="文本框 73"/>
            <p:cNvSpPr txBox="1"/>
            <p:nvPr/>
          </p:nvSpPr>
          <p:spPr>
            <a:xfrm>
              <a:off x="914715" y="813256"/>
              <a:ext cx="4637405" cy="430530"/>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rPr>
                <a:t>》</a:t>
              </a:r>
              <a:r>
                <a:rPr kumimoji="0" lang="en-US" altLang="zh-CN"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rPr>
                <a:t>NRC</a:t>
              </a:r>
              <a:r>
                <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rPr>
                <a:t>否定响应码</a:t>
              </a: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endParaRPr>
            </a:p>
          </p:txBody>
        </p:sp>
      </p:grpSp>
      <p:sp>
        <p:nvSpPr>
          <p:cNvPr id="8" name="矩形: 圆角 31"/>
          <p:cNvSpPr/>
          <p:nvPr/>
        </p:nvSpPr>
        <p:spPr>
          <a:xfrm>
            <a:off x="1099820" y="1887855"/>
            <a:ext cx="3884295" cy="39116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600">
                <a:solidFill>
                  <a:srgbClr val="0070C0"/>
                </a:solidFill>
                <a:latin typeface="微软雅黑" panose="020B0503020204020204" charset="-122"/>
                <a:ea typeface="微软雅黑" panose="020B0503020204020204" charset="-122"/>
                <a:cs typeface="微软雅黑" panose="020B0503020204020204" charset="-122"/>
              </a:rPr>
              <a:t>10</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服务</a:t>
            </a:r>
            <a:r>
              <a:rPr lang="en-US" altLang="zh-CN" sz="1600">
                <a:solidFill>
                  <a:srgbClr val="0070C0"/>
                </a:solidFill>
                <a:latin typeface="微软雅黑" panose="020B0503020204020204" charset="-122"/>
                <a:ea typeface="微软雅黑" panose="020B0503020204020204" charset="-122"/>
                <a:cs typeface="微软雅黑" panose="020B0503020204020204" charset="-122"/>
              </a:rPr>
              <a:t>-</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该否定响应不是协议里已定义的</a:t>
            </a:r>
            <a:endParaRPr lang="zh-CN" altLang="en-US" sz="1600">
              <a:solidFill>
                <a:srgbClr val="0070C0"/>
              </a:solidFill>
              <a:latin typeface="微软雅黑" panose="020B0503020204020204" charset="-122"/>
              <a:ea typeface="微软雅黑" panose="020B0503020204020204" charset="-122"/>
              <a:cs typeface="微软雅黑" panose="020B0503020204020204" charset="-122"/>
            </a:endParaRPr>
          </a:p>
        </p:txBody>
      </p:sp>
      <p:sp>
        <p:nvSpPr>
          <p:cNvPr id="9" name="矩形: 圆角 44"/>
          <p:cNvSpPr/>
          <p:nvPr/>
        </p:nvSpPr>
        <p:spPr>
          <a:xfrm>
            <a:off x="1099820" y="2500630"/>
            <a:ext cx="3884295" cy="478790"/>
          </a:xfrm>
          <a:prstGeom prst="roundRect">
            <a:avLst>
              <a:gd name="adj" fmla="val 4550"/>
            </a:avLst>
          </a:prstGeom>
          <a:solidFill>
            <a:schemeClr val="accent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600">
                <a:latin typeface="微软雅黑" panose="020B0503020204020204" charset="-122"/>
                <a:ea typeface="微软雅黑" panose="020B0503020204020204" charset="-122"/>
                <a:cs typeface="微软雅黑" panose="020B0503020204020204" charset="-122"/>
              </a:rPr>
              <a:t>11</a:t>
            </a:r>
            <a:r>
              <a:rPr lang="zh-CN" altLang="en-US" sz="1600">
                <a:latin typeface="微软雅黑" panose="020B0503020204020204" charset="-122"/>
                <a:ea typeface="微软雅黑" panose="020B0503020204020204" charset="-122"/>
                <a:cs typeface="微软雅黑" panose="020B0503020204020204" charset="-122"/>
              </a:rPr>
              <a:t>服务</a:t>
            </a:r>
            <a:r>
              <a:rPr lang="en-US" altLang="zh-CN" sz="1600">
                <a:latin typeface="微软雅黑" panose="020B0503020204020204" charset="-122"/>
                <a:ea typeface="微软雅黑" panose="020B0503020204020204" charset="-122"/>
                <a:cs typeface="微软雅黑" panose="020B0503020204020204" charset="-122"/>
              </a:rPr>
              <a:t>-</a:t>
            </a:r>
            <a:r>
              <a:rPr lang="zh-CN" altLang="en-US" sz="1600">
                <a:latin typeface="微软雅黑" panose="020B0503020204020204" charset="-122"/>
                <a:ea typeface="微软雅黑" panose="020B0503020204020204" charset="-122"/>
                <a:cs typeface="微软雅黑" panose="020B0503020204020204" charset="-122"/>
              </a:rPr>
              <a:t>请求的服务压根就没做进去</a:t>
            </a:r>
            <a:endParaRPr lang="zh-CN" altLang="en-US" sz="1600">
              <a:latin typeface="微软雅黑" panose="020B0503020204020204" charset="-122"/>
              <a:ea typeface="微软雅黑" panose="020B0503020204020204" charset="-122"/>
              <a:cs typeface="微软雅黑" panose="020B0503020204020204" charset="-122"/>
            </a:endParaRPr>
          </a:p>
        </p:txBody>
      </p:sp>
      <p:sp>
        <p:nvSpPr>
          <p:cNvPr id="10" name="矩形: 圆角 31"/>
          <p:cNvSpPr/>
          <p:nvPr/>
        </p:nvSpPr>
        <p:spPr>
          <a:xfrm>
            <a:off x="1099820" y="3302000"/>
            <a:ext cx="3884295" cy="39116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600">
                <a:solidFill>
                  <a:srgbClr val="0070C0"/>
                </a:solidFill>
                <a:latin typeface="微软雅黑" panose="020B0503020204020204" charset="-122"/>
                <a:ea typeface="微软雅黑" panose="020B0503020204020204" charset="-122"/>
                <a:cs typeface="微软雅黑" panose="020B0503020204020204" charset="-122"/>
              </a:rPr>
              <a:t>12</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服务</a:t>
            </a:r>
            <a:r>
              <a:rPr lang="en-US" altLang="zh-CN" sz="1600">
                <a:solidFill>
                  <a:srgbClr val="0070C0"/>
                </a:solidFill>
                <a:latin typeface="微软雅黑" panose="020B0503020204020204" charset="-122"/>
                <a:ea typeface="微软雅黑" panose="020B0503020204020204" charset="-122"/>
                <a:cs typeface="微软雅黑" panose="020B0503020204020204" charset="-122"/>
              </a:rPr>
              <a:t>-ECU</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不支持当前请求的子功能</a:t>
            </a:r>
            <a:endParaRPr lang="zh-CN" altLang="en-US" sz="1600">
              <a:solidFill>
                <a:srgbClr val="0070C0"/>
              </a:solidFill>
              <a:latin typeface="微软雅黑" panose="020B0503020204020204" charset="-122"/>
              <a:ea typeface="微软雅黑" panose="020B0503020204020204" charset="-122"/>
              <a:cs typeface="微软雅黑" panose="020B0503020204020204" charset="-122"/>
            </a:endParaRPr>
          </a:p>
        </p:txBody>
      </p:sp>
      <p:sp>
        <p:nvSpPr>
          <p:cNvPr id="11" name="矩形: 圆角 44"/>
          <p:cNvSpPr/>
          <p:nvPr/>
        </p:nvSpPr>
        <p:spPr>
          <a:xfrm>
            <a:off x="1099820" y="3914775"/>
            <a:ext cx="3884295" cy="478790"/>
          </a:xfrm>
          <a:prstGeom prst="roundRect">
            <a:avLst>
              <a:gd name="adj" fmla="val 4550"/>
            </a:avLst>
          </a:prstGeom>
          <a:solidFill>
            <a:schemeClr val="accent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600">
                <a:latin typeface="微软雅黑" panose="020B0503020204020204" charset="-122"/>
                <a:ea typeface="微软雅黑" panose="020B0503020204020204" charset="-122"/>
                <a:cs typeface="微软雅黑" panose="020B0503020204020204" charset="-122"/>
              </a:rPr>
              <a:t>13</a:t>
            </a:r>
            <a:r>
              <a:rPr lang="zh-CN" altLang="en-US" sz="1600">
                <a:latin typeface="微软雅黑" panose="020B0503020204020204" charset="-122"/>
                <a:ea typeface="微软雅黑" panose="020B0503020204020204" charset="-122"/>
                <a:cs typeface="微软雅黑" panose="020B0503020204020204" charset="-122"/>
              </a:rPr>
              <a:t>服务</a:t>
            </a:r>
            <a:r>
              <a:rPr lang="en-US" altLang="zh-CN" sz="1600">
                <a:latin typeface="微软雅黑" panose="020B0503020204020204" charset="-122"/>
                <a:ea typeface="微软雅黑" panose="020B0503020204020204" charset="-122"/>
                <a:cs typeface="微软雅黑" panose="020B0503020204020204" charset="-122"/>
              </a:rPr>
              <a:t>-</a:t>
            </a:r>
            <a:r>
              <a:rPr lang="zh-CN" altLang="en-US" sz="1600">
                <a:latin typeface="微软雅黑" panose="020B0503020204020204" charset="-122"/>
                <a:ea typeface="微软雅黑" panose="020B0503020204020204" charset="-122"/>
                <a:cs typeface="微软雅黑" panose="020B0503020204020204" charset="-122"/>
              </a:rPr>
              <a:t>请求报文的长度或格式不正确</a:t>
            </a:r>
            <a:endParaRPr lang="zh-CN" altLang="en-US" sz="1600">
              <a:latin typeface="微软雅黑" panose="020B0503020204020204" charset="-122"/>
              <a:ea typeface="微软雅黑" panose="020B0503020204020204" charset="-122"/>
              <a:cs typeface="微软雅黑" panose="020B0503020204020204" charset="-122"/>
            </a:endParaRPr>
          </a:p>
        </p:txBody>
      </p:sp>
      <p:sp>
        <p:nvSpPr>
          <p:cNvPr id="2" name="矩形: 圆角 31"/>
          <p:cNvSpPr/>
          <p:nvPr/>
        </p:nvSpPr>
        <p:spPr>
          <a:xfrm>
            <a:off x="1112520" y="4667250"/>
            <a:ext cx="3884295" cy="39116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600">
                <a:solidFill>
                  <a:srgbClr val="0070C0"/>
                </a:solidFill>
                <a:latin typeface="微软雅黑" panose="020B0503020204020204" charset="-122"/>
                <a:ea typeface="微软雅黑" panose="020B0503020204020204" charset="-122"/>
                <a:cs typeface="微软雅黑" panose="020B0503020204020204" charset="-122"/>
              </a:rPr>
              <a:t>22</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服务</a:t>
            </a:r>
            <a:r>
              <a:rPr lang="en-US" altLang="zh-CN" sz="1600">
                <a:solidFill>
                  <a:srgbClr val="0070C0"/>
                </a:solidFill>
                <a:latin typeface="微软雅黑" panose="020B0503020204020204" charset="-122"/>
                <a:ea typeface="微软雅黑" panose="020B0503020204020204" charset="-122"/>
                <a:cs typeface="微软雅黑" panose="020B0503020204020204" charset="-122"/>
              </a:rPr>
              <a:t>-</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先决条件不满足</a:t>
            </a:r>
            <a:endParaRPr lang="zh-CN" altLang="en-US" sz="1600">
              <a:solidFill>
                <a:srgbClr val="0070C0"/>
              </a:solidFill>
              <a:latin typeface="微软雅黑" panose="020B0503020204020204" charset="-122"/>
              <a:ea typeface="微软雅黑" panose="020B0503020204020204" charset="-122"/>
              <a:cs typeface="微软雅黑" panose="020B0503020204020204" charset="-122"/>
            </a:endParaRPr>
          </a:p>
        </p:txBody>
      </p:sp>
      <p:sp>
        <p:nvSpPr>
          <p:cNvPr id="3" name="矩形: 圆角 31"/>
          <p:cNvSpPr/>
          <p:nvPr/>
        </p:nvSpPr>
        <p:spPr>
          <a:xfrm>
            <a:off x="5979795" y="1881505"/>
            <a:ext cx="3884295" cy="39116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600">
                <a:solidFill>
                  <a:srgbClr val="0070C0"/>
                </a:solidFill>
                <a:latin typeface="微软雅黑" panose="020B0503020204020204" charset="-122"/>
                <a:ea typeface="微软雅黑" panose="020B0503020204020204" charset="-122"/>
                <a:cs typeface="微软雅黑" panose="020B0503020204020204" charset="-122"/>
              </a:rPr>
              <a:t>24</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服务</a:t>
            </a:r>
            <a:r>
              <a:rPr lang="en-US" altLang="zh-CN" sz="1600">
                <a:solidFill>
                  <a:srgbClr val="0070C0"/>
                </a:solidFill>
                <a:latin typeface="微软雅黑" panose="020B0503020204020204" charset="-122"/>
                <a:ea typeface="微软雅黑" panose="020B0503020204020204" charset="-122"/>
                <a:cs typeface="微软雅黑" panose="020B0503020204020204" charset="-122"/>
              </a:rPr>
              <a:t>-</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请求报文的顺序不正确</a:t>
            </a:r>
            <a:endParaRPr lang="zh-CN" altLang="en-US" sz="1600">
              <a:solidFill>
                <a:srgbClr val="0070C0"/>
              </a:solidFill>
              <a:latin typeface="微软雅黑" panose="020B0503020204020204" charset="-122"/>
              <a:ea typeface="微软雅黑" panose="020B0503020204020204" charset="-122"/>
              <a:cs typeface="微软雅黑" panose="020B0503020204020204" charset="-122"/>
            </a:endParaRPr>
          </a:p>
        </p:txBody>
      </p:sp>
      <p:sp>
        <p:nvSpPr>
          <p:cNvPr id="4" name="矩形: 圆角 44"/>
          <p:cNvSpPr/>
          <p:nvPr/>
        </p:nvSpPr>
        <p:spPr>
          <a:xfrm>
            <a:off x="5979795" y="2494280"/>
            <a:ext cx="3884295" cy="478790"/>
          </a:xfrm>
          <a:prstGeom prst="roundRect">
            <a:avLst>
              <a:gd name="adj" fmla="val 4550"/>
            </a:avLst>
          </a:prstGeom>
          <a:solidFill>
            <a:schemeClr val="accent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600">
                <a:latin typeface="微软雅黑" panose="020B0503020204020204" charset="-122"/>
                <a:ea typeface="微软雅黑" panose="020B0503020204020204" charset="-122"/>
                <a:cs typeface="微软雅黑" panose="020B0503020204020204" charset="-122"/>
              </a:rPr>
              <a:t>31</a:t>
            </a:r>
            <a:r>
              <a:rPr lang="zh-CN" altLang="en-US" sz="1600">
                <a:latin typeface="微软雅黑" panose="020B0503020204020204" charset="-122"/>
                <a:ea typeface="微软雅黑" panose="020B0503020204020204" charset="-122"/>
                <a:cs typeface="微软雅黑" panose="020B0503020204020204" charset="-122"/>
              </a:rPr>
              <a:t>服务</a:t>
            </a:r>
            <a:r>
              <a:rPr lang="en-US" altLang="zh-CN" sz="1600">
                <a:latin typeface="微软雅黑" panose="020B0503020204020204" charset="-122"/>
                <a:ea typeface="微软雅黑" panose="020B0503020204020204" charset="-122"/>
                <a:cs typeface="微软雅黑" panose="020B0503020204020204" charset="-122"/>
              </a:rPr>
              <a:t>-</a:t>
            </a:r>
            <a:r>
              <a:rPr lang="zh-CN" altLang="en-US" sz="1600">
                <a:latin typeface="微软雅黑" panose="020B0503020204020204" charset="-122"/>
                <a:ea typeface="微软雅黑" panose="020B0503020204020204" charset="-122"/>
                <a:cs typeface="微软雅黑" panose="020B0503020204020204" charset="-122"/>
              </a:rPr>
              <a:t>参数超出范围</a:t>
            </a:r>
            <a:r>
              <a:rPr lang="en-US" altLang="zh-CN" sz="1600">
                <a:latin typeface="微软雅黑" panose="020B0503020204020204" charset="-122"/>
                <a:ea typeface="微软雅黑" panose="020B0503020204020204" charset="-122"/>
                <a:cs typeface="微软雅黑" panose="020B0503020204020204" charset="-122"/>
              </a:rPr>
              <a:t>/</a:t>
            </a:r>
            <a:r>
              <a:rPr lang="zh-CN" altLang="en-US" sz="1600">
                <a:latin typeface="微软雅黑" panose="020B0503020204020204" charset="-122"/>
                <a:ea typeface="微软雅黑" panose="020B0503020204020204" charset="-122"/>
                <a:cs typeface="微软雅黑" panose="020B0503020204020204" charset="-122"/>
              </a:rPr>
              <a:t>数据</a:t>
            </a:r>
            <a:r>
              <a:rPr lang="en-US" altLang="zh-CN" sz="1600">
                <a:latin typeface="微软雅黑" panose="020B0503020204020204" charset="-122"/>
                <a:ea typeface="微软雅黑" panose="020B0503020204020204" charset="-122"/>
                <a:cs typeface="微软雅黑" panose="020B0503020204020204" charset="-122"/>
              </a:rPr>
              <a:t>ID</a:t>
            </a:r>
            <a:r>
              <a:rPr lang="zh-CN" altLang="en-US" sz="1600">
                <a:latin typeface="微软雅黑" panose="020B0503020204020204" charset="-122"/>
                <a:ea typeface="微软雅黑" panose="020B0503020204020204" charset="-122"/>
                <a:cs typeface="微软雅黑" panose="020B0503020204020204" charset="-122"/>
              </a:rPr>
              <a:t>不支持</a:t>
            </a:r>
            <a:endParaRPr lang="zh-CN" altLang="en-US" sz="1600">
              <a:latin typeface="微软雅黑" panose="020B0503020204020204" charset="-122"/>
              <a:ea typeface="微软雅黑" panose="020B0503020204020204" charset="-122"/>
              <a:cs typeface="微软雅黑" panose="020B0503020204020204" charset="-122"/>
            </a:endParaRPr>
          </a:p>
        </p:txBody>
      </p:sp>
      <p:sp>
        <p:nvSpPr>
          <p:cNvPr id="5" name="矩形: 圆角 31"/>
          <p:cNvSpPr/>
          <p:nvPr/>
        </p:nvSpPr>
        <p:spPr>
          <a:xfrm>
            <a:off x="5979795" y="3295650"/>
            <a:ext cx="3884295" cy="39116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600">
                <a:solidFill>
                  <a:srgbClr val="0070C0"/>
                </a:solidFill>
                <a:latin typeface="微软雅黑" panose="020B0503020204020204" charset="-122"/>
                <a:ea typeface="微软雅黑" panose="020B0503020204020204" charset="-122"/>
                <a:cs typeface="微软雅黑" panose="020B0503020204020204" charset="-122"/>
              </a:rPr>
              <a:t>33</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服务</a:t>
            </a:r>
            <a:r>
              <a:rPr lang="en-US" altLang="zh-CN" sz="1600">
                <a:solidFill>
                  <a:srgbClr val="0070C0"/>
                </a:solidFill>
                <a:latin typeface="微软雅黑" panose="020B0503020204020204" charset="-122"/>
                <a:ea typeface="微软雅黑" panose="020B0503020204020204" charset="-122"/>
                <a:cs typeface="微软雅黑" panose="020B0503020204020204" charset="-122"/>
              </a:rPr>
              <a:t>-</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不满足安全策略，请先解锁</a:t>
            </a:r>
            <a:endParaRPr lang="zh-CN" altLang="en-US" sz="1600">
              <a:solidFill>
                <a:srgbClr val="0070C0"/>
              </a:solidFill>
              <a:latin typeface="微软雅黑" panose="020B0503020204020204" charset="-122"/>
              <a:ea typeface="微软雅黑" panose="020B0503020204020204" charset="-122"/>
              <a:cs typeface="微软雅黑" panose="020B0503020204020204" charset="-122"/>
            </a:endParaRPr>
          </a:p>
        </p:txBody>
      </p:sp>
      <p:sp>
        <p:nvSpPr>
          <p:cNvPr id="6" name="矩形: 圆角 44"/>
          <p:cNvSpPr/>
          <p:nvPr/>
        </p:nvSpPr>
        <p:spPr>
          <a:xfrm>
            <a:off x="5979795" y="3908425"/>
            <a:ext cx="3884295" cy="478790"/>
          </a:xfrm>
          <a:prstGeom prst="roundRect">
            <a:avLst>
              <a:gd name="adj" fmla="val 4550"/>
            </a:avLst>
          </a:prstGeom>
          <a:solidFill>
            <a:schemeClr val="accent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600">
                <a:latin typeface="微软雅黑" panose="020B0503020204020204" charset="-122"/>
                <a:ea typeface="微软雅黑" panose="020B0503020204020204" charset="-122"/>
                <a:cs typeface="微软雅黑" panose="020B0503020204020204" charset="-122"/>
              </a:rPr>
              <a:t>35</a:t>
            </a:r>
            <a:r>
              <a:rPr lang="zh-CN" altLang="en-US" sz="1600">
                <a:latin typeface="微软雅黑" panose="020B0503020204020204" charset="-122"/>
                <a:ea typeface="微软雅黑" panose="020B0503020204020204" charset="-122"/>
                <a:cs typeface="微软雅黑" panose="020B0503020204020204" charset="-122"/>
              </a:rPr>
              <a:t>服务</a:t>
            </a:r>
            <a:r>
              <a:rPr lang="en-US" altLang="zh-CN" sz="1600">
                <a:latin typeface="微软雅黑" panose="020B0503020204020204" charset="-122"/>
                <a:ea typeface="微软雅黑" panose="020B0503020204020204" charset="-122"/>
                <a:cs typeface="微软雅黑" panose="020B0503020204020204" charset="-122"/>
              </a:rPr>
              <a:t>-</a:t>
            </a:r>
            <a:r>
              <a:rPr lang="zh-CN" altLang="en-US" sz="1600">
                <a:latin typeface="微软雅黑" panose="020B0503020204020204" charset="-122"/>
                <a:ea typeface="微软雅黑" panose="020B0503020204020204" charset="-122"/>
                <a:cs typeface="微软雅黑" panose="020B0503020204020204" charset="-122"/>
              </a:rPr>
              <a:t>密钥不匹配（</a:t>
            </a:r>
            <a:r>
              <a:rPr lang="en-US" altLang="zh-CN" sz="1600">
                <a:latin typeface="微软雅黑" panose="020B0503020204020204" charset="-122"/>
                <a:ea typeface="微软雅黑" panose="020B0503020204020204" charset="-122"/>
                <a:cs typeface="微软雅黑" panose="020B0503020204020204" charset="-122"/>
              </a:rPr>
              <a:t>27</a:t>
            </a:r>
            <a:r>
              <a:rPr lang="zh-CN" altLang="en-US" sz="1600">
                <a:latin typeface="微软雅黑" panose="020B0503020204020204" charset="-122"/>
                <a:ea typeface="微软雅黑" panose="020B0503020204020204" charset="-122"/>
                <a:cs typeface="微软雅黑" panose="020B0503020204020204" charset="-122"/>
              </a:rPr>
              <a:t>服务）</a:t>
            </a:r>
            <a:endParaRPr lang="zh-CN" altLang="en-US" sz="1600">
              <a:latin typeface="微软雅黑" panose="020B0503020204020204" charset="-122"/>
              <a:ea typeface="微软雅黑" panose="020B0503020204020204" charset="-122"/>
              <a:cs typeface="微软雅黑" panose="020B0503020204020204" charset="-122"/>
            </a:endParaRPr>
          </a:p>
        </p:txBody>
      </p:sp>
      <p:sp>
        <p:nvSpPr>
          <p:cNvPr id="12" name="矩形: 圆角 31"/>
          <p:cNvSpPr/>
          <p:nvPr/>
        </p:nvSpPr>
        <p:spPr>
          <a:xfrm>
            <a:off x="5992495" y="4660900"/>
            <a:ext cx="3884295" cy="39116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600">
                <a:solidFill>
                  <a:srgbClr val="0070C0"/>
                </a:solidFill>
                <a:latin typeface="微软雅黑" panose="020B0503020204020204" charset="-122"/>
                <a:ea typeface="微软雅黑" panose="020B0503020204020204" charset="-122"/>
                <a:cs typeface="微软雅黑" panose="020B0503020204020204" charset="-122"/>
              </a:rPr>
              <a:t>36</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服务</a:t>
            </a:r>
            <a:r>
              <a:rPr lang="en-US" altLang="zh-CN" sz="1600">
                <a:solidFill>
                  <a:srgbClr val="0070C0"/>
                </a:solidFill>
                <a:latin typeface="微软雅黑" panose="020B0503020204020204" charset="-122"/>
                <a:ea typeface="微软雅黑" panose="020B0503020204020204" charset="-122"/>
                <a:cs typeface="微软雅黑" panose="020B0503020204020204" charset="-122"/>
              </a:rPr>
              <a:t>-</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尝试解锁次数已达上限（</a:t>
            </a:r>
            <a:r>
              <a:rPr lang="en-US" altLang="zh-CN" sz="1600">
                <a:solidFill>
                  <a:srgbClr val="0070C0"/>
                </a:solidFill>
                <a:latin typeface="微软雅黑" panose="020B0503020204020204" charset="-122"/>
                <a:ea typeface="微软雅黑" panose="020B0503020204020204" charset="-122"/>
                <a:cs typeface="微软雅黑" panose="020B0503020204020204" charset="-122"/>
              </a:rPr>
              <a:t>27</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服务）</a:t>
            </a:r>
            <a:endParaRPr lang="zh-CN" altLang="en-US" sz="1600">
              <a:solidFill>
                <a:srgbClr val="0070C0"/>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组合 48"/>
          <p:cNvGrpSpPr/>
          <p:nvPr/>
        </p:nvGrpSpPr>
        <p:grpSpPr>
          <a:xfrm>
            <a:off x="3200570" y="5283637"/>
            <a:ext cx="938761" cy="775800"/>
            <a:chOff x="-2814117" y="2660410"/>
            <a:chExt cx="2621280" cy="2621280"/>
          </a:xfrm>
        </p:grpSpPr>
        <p:sp>
          <p:nvSpPr>
            <p:cNvPr id="50" name="矩形 49"/>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51" name="直接连接符 50"/>
            <p:cNvCxnSpPr>
              <a:stCxn id="50" idx="0"/>
              <a:endCxn id="50"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a:stCxn id="50" idx="1"/>
              <a:endCxn id="50"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71" name="任意多边形: 形状 70"/>
          <p:cNvSpPr/>
          <p:nvPr/>
        </p:nvSpPr>
        <p:spPr>
          <a:xfrm>
            <a:off x="10549404" y="2601845"/>
            <a:ext cx="1642596" cy="2458760"/>
          </a:xfrm>
          <a:custGeom>
            <a:avLst/>
            <a:gdLst>
              <a:gd name="connsiteX0" fmla="*/ 1229380 w 1642596"/>
              <a:gd name="connsiteY0" fmla="*/ 0 h 2458760"/>
              <a:gd name="connsiteX1" fmla="*/ 1594960 w 1642596"/>
              <a:gd name="connsiteY1" fmla="*/ 55271 h 2458760"/>
              <a:gd name="connsiteX2" fmla="*/ 1642596 w 1642596"/>
              <a:gd name="connsiteY2" fmla="*/ 72706 h 2458760"/>
              <a:gd name="connsiteX3" fmla="*/ 1642596 w 1642596"/>
              <a:gd name="connsiteY3" fmla="*/ 359455 h 2458760"/>
              <a:gd name="connsiteX4" fmla="*/ 1604604 w 1642596"/>
              <a:gd name="connsiteY4" fmla="*/ 341154 h 2458760"/>
              <a:gd name="connsiteX5" fmla="*/ 1229379 w 1642596"/>
              <a:gd name="connsiteY5" fmla="*/ 265399 h 2458760"/>
              <a:gd name="connsiteX6" fmla="*/ 265398 w 1642596"/>
              <a:gd name="connsiteY6" fmla="*/ 1229380 h 2458760"/>
              <a:gd name="connsiteX7" fmla="*/ 1229379 w 1642596"/>
              <a:gd name="connsiteY7" fmla="*/ 2193361 h 2458760"/>
              <a:gd name="connsiteX8" fmla="*/ 1604604 w 1642596"/>
              <a:gd name="connsiteY8" fmla="*/ 2117607 h 2458760"/>
              <a:gd name="connsiteX9" fmla="*/ 1642596 w 1642596"/>
              <a:gd name="connsiteY9" fmla="*/ 2099305 h 2458760"/>
              <a:gd name="connsiteX10" fmla="*/ 1642596 w 1642596"/>
              <a:gd name="connsiteY10" fmla="*/ 2386055 h 2458760"/>
              <a:gd name="connsiteX11" fmla="*/ 1594960 w 1642596"/>
              <a:gd name="connsiteY11" fmla="*/ 2403490 h 2458760"/>
              <a:gd name="connsiteX12" fmla="*/ 1229380 w 1642596"/>
              <a:gd name="connsiteY12" fmla="*/ 2458760 h 2458760"/>
              <a:gd name="connsiteX13" fmla="*/ 0 w 1642596"/>
              <a:gd name="connsiteY13" fmla="*/ 1229380 h 2458760"/>
              <a:gd name="connsiteX14" fmla="*/ 1229380 w 1642596"/>
              <a:gd name="connsiteY14" fmla="*/ 0 h 2458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2596" h="2458760">
                <a:moveTo>
                  <a:pt x="1229380" y="0"/>
                </a:moveTo>
                <a:cubicBezTo>
                  <a:pt x="1356687" y="0"/>
                  <a:pt x="1479473" y="19351"/>
                  <a:pt x="1594960" y="55271"/>
                </a:cubicBezTo>
                <a:lnTo>
                  <a:pt x="1642596" y="72706"/>
                </a:lnTo>
                <a:lnTo>
                  <a:pt x="1642596" y="359455"/>
                </a:lnTo>
                <a:lnTo>
                  <a:pt x="1604604" y="341154"/>
                </a:lnTo>
                <a:cubicBezTo>
                  <a:pt x="1489275" y="292374"/>
                  <a:pt x="1362477" y="265399"/>
                  <a:pt x="1229379" y="265399"/>
                </a:cubicBezTo>
                <a:cubicBezTo>
                  <a:pt x="696987" y="265399"/>
                  <a:pt x="265398" y="696988"/>
                  <a:pt x="265398" y="1229380"/>
                </a:cubicBezTo>
                <a:cubicBezTo>
                  <a:pt x="265398" y="1761772"/>
                  <a:pt x="696987" y="2193361"/>
                  <a:pt x="1229379" y="2193361"/>
                </a:cubicBezTo>
                <a:cubicBezTo>
                  <a:pt x="1362477" y="2193361"/>
                  <a:pt x="1489275" y="2166387"/>
                  <a:pt x="1604604" y="2117607"/>
                </a:cubicBezTo>
                <a:lnTo>
                  <a:pt x="1642596" y="2099305"/>
                </a:lnTo>
                <a:lnTo>
                  <a:pt x="1642596" y="2386055"/>
                </a:lnTo>
                <a:lnTo>
                  <a:pt x="1594960" y="2403490"/>
                </a:lnTo>
                <a:cubicBezTo>
                  <a:pt x="1479473" y="2439410"/>
                  <a:pt x="1356687" y="2458760"/>
                  <a:pt x="1229380" y="2458760"/>
                </a:cubicBezTo>
                <a:cubicBezTo>
                  <a:pt x="550412" y="2458760"/>
                  <a:pt x="0" y="1908348"/>
                  <a:pt x="0" y="1229380"/>
                </a:cubicBezTo>
                <a:cubicBezTo>
                  <a:pt x="0" y="550412"/>
                  <a:pt x="550412" y="0"/>
                  <a:pt x="122938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grpSp>
        <p:nvGrpSpPr>
          <p:cNvPr id="34" name="组合 33"/>
          <p:cNvGrpSpPr/>
          <p:nvPr/>
        </p:nvGrpSpPr>
        <p:grpSpPr>
          <a:xfrm flipV="1">
            <a:off x="4573927" y="5332186"/>
            <a:ext cx="422618" cy="354586"/>
            <a:chOff x="11048361" y="5821282"/>
            <a:chExt cx="483239" cy="405448"/>
          </a:xfrm>
        </p:grpSpPr>
        <p:sp>
          <p:nvSpPr>
            <p:cNvPr id="35" name="等腰三角形 34"/>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36" name="等腰三角形 35"/>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grpSp>
        <p:nvGrpSpPr>
          <p:cNvPr id="72" name="组合 71"/>
          <p:cNvGrpSpPr/>
          <p:nvPr/>
        </p:nvGrpSpPr>
        <p:grpSpPr>
          <a:xfrm>
            <a:off x="418780" y="752296"/>
            <a:ext cx="5212715" cy="430530"/>
            <a:chOff x="418780" y="813256"/>
            <a:chExt cx="5212715" cy="430530"/>
          </a:xfrm>
        </p:grpSpPr>
        <p:grpSp>
          <p:nvGrpSpPr>
            <p:cNvPr id="73" name="组合 72"/>
            <p:cNvGrpSpPr/>
            <p:nvPr/>
          </p:nvGrpSpPr>
          <p:grpSpPr>
            <a:xfrm>
              <a:off x="418780" y="825975"/>
              <a:ext cx="483239" cy="405448"/>
              <a:chOff x="11048361" y="5821282"/>
              <a:chExt cx="483239" cy="405448"/>
            </a:xfrm>
          </p:grpSpPr>
          <p:sp>
            <p:nvSpPr>
              <p:cNvPr id="75" name="等腰三角形 74"/>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76" name="等腰三角形 75"/>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74" name="文本框 73"/>
            <p:cNvSpPr txBox="1"/>
            <p:nvPr/>
          </p:nvSpPr>
          <p:spPr>
            <a:xfrm>
              <a:off x="914715" y="813256"/>
              <a:ext cx="4716780" cy="430530"/>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lang="zh-CN" altLang="en-US" sz="2800" b="1"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sym typeface="+mn-ea"/>
                </a:rPr>
                <a:t>》</a:t>
              </a:r>
              <a:r>
                <a:rPr lang="en-US" altLang="zh-CN" sz="2800" b="1"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sym typeface="+mn-ea"/>
                </a:rPr>
                <a:t>NRC</a:t>
              </a:r>
              <a:r>
                <a:rPr lang="zh-CN" altLang="en-US" sz="2800" b="1"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sym typeface="+mn-ea"/>
                </a:rPr>
                <a:t>否定响应码</a:t>
              </a: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endParaRPr>
            </a:p>
          </p:txBody>
        </p:sp>
      </p:grpSp>
      <p:sp>
        <p:nvSpPr>
          <p:cNvPr id="8" name="矩形: 圆角 31"/>
          <p:cNvSpPr/>
          <p:nvPr/>
        </p:nvSpPr>
        <p:spPr>
          <a:xfrm>
            <a:off x="1099820" y="1887855"/>
            <a:ext cx="3884295" cy="39116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600">
                <a:solidFill>
                  <a:srgbClr val="0070C0"/>
                </a:solidFill>
                <a:latin typeface="微软雅黑" panose="020B0503020204020204" charset="-122"/>
                <a:ea typeface="微软雅黑" panose="020B0503020204020204" charset="-122"/>
                <a:cs typeface="微软雅黑" panose="020B0503020204020204" charset="-122"/>
              </a:rPr>
              <a:t>37</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服务</a:t>
            </a:r>
            <a:r>
              <a:rPr lang="en-US" altLang="zh-CN" sz="1600">
                <a:solidFill>
                  <a:srgbClr val="0070C0"/>
                </a:solidFill>
                <a:latin typeface="微软雅黑" panose="020B0503020204020204" charset="-122"/>
                <a:ea typeface="微软雅黑" panose="020B0503020204020204" charset="-122"/>
                <a:cs typeface="微软雅黑" panose="020B0503020204020204" charset="-122"/>
              </a:rPr>
              <a:t>-</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超时时间未到（</a:t>
            </a:r>
            <a:r>
              <a:rPr lang="en-US" altLang="zh-CN" sz="1600">
                <a:solidFill>
                  <a:srgbClr val="0070C0"/>
                </a:solidFill>
                <a:latin typeface="微软雅黑" panose="020B0503020204020204" charset="-122"/>
                <a:ea typeface="微软雅黑" panose="020B0503020204020204" charset="-122"/>
                <a:cs typeface="微软雅黑" panose="020B0503020204020204" charset="-122"/>
              </a:rPr>
              <a:t>27</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服务）</a:t>
            </a:r>
            <a:endParaRPr lang="zh-CN" altLang="en-US" sz="1600">
              <a:solidFill>
                <a:srgbClr val="0070C0"/>
              </a:solidFill>
              <a:latin typeface="微软雅黑" panose="020B0503020204020204" charset="-122"/>
              <a:ea typeface="微软雅黑" panose="020B0503020204020204" charset="-122"/>
              <a:cs typeface="微软雅黑" panose="020B0503020204020204" charset="-122"/>
            </a:endParaRPr>
          </a:p>
        </p:txBody>
      </p:sp>
      <p:sp>
        <p:nvSpPr>
          <p:cNvPr id="9" name="矩形: 圆角 44"/>
          <p:cNvSpPr/>
          <p:nvPr/>
        </p:nvSpPr>
        <p:spPr>
          <a:xfrm>
            <a:off x="1099820" y="2500630"/>
            <a:ext cx="3884295" cy="478790"/>
          </a:xfrm>
          <a:prstGeom prst="roundRect">
            <a:avLst>
              <a:gd name="adj" fmla="val 4550"/>
            </a:avLst>
          </a:prstGeom>
          <a:solidFill>
            <a:schemeClr val="accent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600">
                <a:latin typeface="微软雅黑" panose="020B0503020204020204" charset="-122"/>
                <a:ea typeface="微软雅黑" panose="020B0503020204020204" charset="-122"/>
                <a:cs typeface="微软雅黑" panose="020B0503020204020204" charset="-122"/>
              </a:rPr>
              <a:t>70</a:t>
            </a:r>
            <a:r>
              <a:rPr lang="zh-CN" altLang="en-US" sz="1600">
                <a:latin typeface="微软雅黑" panose="020B0503020204020204" charset="-122"/>
                <a:ea typeface="微软雅黑" panose="020B0503020204020204" charset="-122"/>
                <a:cs typeface="微软雅黑" panose="020B0503020204020204" charset="-122"/>
              </a:rPr>
              <a:t>服务</a:t>
            </a:r>
            <a:r>
              <a:rPr lang="en-US" altLang="zh-CN" sz="1600">
                <a:latin typeface="微软雅黑" panose="020B0503020204020204" charset="-122"/>
                <a:ea typeface="微软雅黑" panose="020B0503020204020204" charset="-122"/>
                <a:cs typeface="微软雅黑" panose="020B0503020204020204" charset="-122"/>
              </a:rPr>
              <a:t>-</a:t>
            </a:r>
            <a:r>
              <a:rPr lang="zh-CN" altLang="en-US" sz="1600">
                <a:latin typeface="微软雅黑" panose="020B0503020204020204" charset="-122"/>
                <a:ea typeface="微软雅黑" panose="020B0503020204020204" charset="-122"/>
                <a:cs typeface="微软雅黑" panose="020B0503020204020204" charset="-122"/>
              </a:rPr>
              <a:t>不允许上传</a:t>
            </a:r>
            <a:r>
              <a:rPr lang="en-US" altLang="zh-CN" sz="1600">
                <a:latin typeface="微软雅黑" panose="020B0503020204020204" charset="-122"/>
                <a:ea typeface="微软雅黑" panose="020B0503020204020204" charset="-122"/>
                <a:cs typeface="微软雅黑" panose="020B0503020204020204" charset="-122"/>
              </a:rPr>
              <a:t>/</a:t>
            </a:r>
            <a:r>
              <a:rPr lang="zh-CN" altLang="en-US" sz="1600">
                <a:latin typeface="微软雅黑" panose="020B0503020204020204" charset="-122"/>
                <a:ea typeface="微软雅黑" panose="020B0503020204020204" charset="-122"/>
                <a:cs typeface="微软雅黑" panose="020B0503020204020204" charset="-122"/>
              </a:rPr>
              <a:t>下载（</a:t>
            </a:r>
            <a:r>
              <a:rPr lang="en-US" altLang="zh-CN" sz="1600">
                <a:latin typeface="微软雅黑" panose="020B0503020204020204" charset="-122"/>
                <a:ea typeface="微软雅黑" panose="020B0503020204020204" charset="-122"/>
                <a:cs typeface="微软雅黑" panose="020B0503020204020204" charset="-122"/>
              </a:rPr>
              <a:t>34</a:t>
            </a:r>
            <a:r>
              <a:rPr lang="zh-CN" altLang="en-US" sz="1600">
                <a:latin typeface="微软雅黑" panose="020B0503020204020204" charset="-122"/>
                <a:ea typeface="微软雅黑" panose="020B0503020204020204" charset="-122"/>
                <a:cs typeface="微软雅黑" panose="020B0503020204020204" charset="-122"/>
              </a:rPr>
              <a:t>服务）</a:t>
            </a:r>
            <a:endParaRPr lang="zh-CN" altLang="en-US" sz="1600">
              <a:latin typeface="微软雅黑" panose="020B0503020204020204" charset="-122"/>
              <a:ea typeface="微软雅黑" panose="020B0503020204020204" charset="-122"/>
              <a:cs typeface="微软雅黑" panose="020B0503020204020204" charset="-122"/>
            </a:endParaRPr>
          </a:p>
        </p:txBody>
      </p:sp>
      <p:sp>
        <p:nvSpPr>
          <p:cNvPr id="10" name="矩形: 圆角 31"/>
          <p:cNvSpPr/>
          <p:nvPr/>
        </p:nvSpPr>
        <p:spPr>
          <a:xfrm>
            <a:off x="1099820" y="3302000"/>
            <a:ext cx="3884295" cy="39116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600">
                <a:solidFill>
                  <a:srgbClr val="0070C0"/>
                </a:solidFill>
                <a:latin typeface="微软雅黑" panose="020B0503020204020204" charset="-122"/>
                <a:ea typeface="微软雅黑" panose="020B0503020204020204" charset="-122"/>
                <a:cs typeface="微软雅黑" panose="020B0503020204020204" charset="-122"/>
              </a:rPr>
              <a:t>71</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服务</a:t>
            </a:r>
            <a:r>
              <a:rPr lang="en-US" altLang="zh-CN" sz="1600">
                <a:solidFill>
                  <a:srgbClr val="0070C0"/>
                </a:solidFill>
                <a:latin typeface="微软雅黑" panose="020B0503020204020204" charset="-122"/>
                <a:ea typeface="微软雅黑" panose="020B0503020204020204" charset="-122"/>
                <a:cs typeface="微软雅黑" panose="020B0503020204020204" charset="-122"/>
              </a:rPr>
              <a:t>-</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数据传输</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中止</a:t>
            </a:r>
            <a:endParaRPr lang="zh-CN" altLang="en-US" sz="1600">
              <a:solidFill>
                <a:srgbClr val="0070C0"/>
              </a:solidFill>
              <a:latin typeface="微软雅黑" panose="020B0503020204020204" charset="-122"/>
              <a:ea typeface="微软雅黑" panose="020B0503020204020204" charset="-122"/>
              <a:cs typeface="微软雅黑" panose="020B0503020204020204" charset="-122"/>
            </a:endParaRPr>
          </a:p>
        </p:txBody>
      </p:sp>
      <p:sp>
        <p:nvSpPr>
          <p:cNvPr id="11" name="矩形: 圆角 44"/>
          <p:cNvSpPr/>
          <p:nvPr/>
        </p:nvSpPr>
        <p:spPr>
          <a:xfrm>
            <a:off x="1099820" y="3914775"/>
            <a:ext cx="3884295" cy="478790"/>
          </a:xfrm>
          <a:prstGeom prst="roundRect">
            <a:avLst>
              <a:gd name="adj" fmla="val 4550"/>
            </a:avLst>
          </a:prstGeom>
          <a:solidFill>
            <a:schemeClr val="accent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600">
                <a:latin typeface="微软雅黑" panose="020B0503020204020204" charset="-122"/>
                <a:ea typeface="微软雅黑" panose="020B0503020204020204" charset="-122"/>
                <a:cs typeface="微软雅黑" panose="020B0503020204020204" charset="-122"/>
              </a:rPr>
              <a:t>72</a:t>
            </a:r>
            <a:r>
              <a:rPr lang="zh-CN" altLang="en-US" sz="1600">
                <a:latin typeface="微软雅黑" panose="020B0503020204020204" charset="-122"/>
                <a:ea typeface="微软雅黑" panose="020B0503020204020204" charset="-122"/>
                <a:cs typeface="微软雅黑" panose="020B0503020204020204" charset="-122"/>
              </a:rPr>
              <a:t>服务</a:t>
            </a:r>
            <a:r>
              <a:rPr lang="en-US" altLang="zh-CN" sz="1600">
                <a:latin typeface="微软雅黑" panose="020B0503020204020204" charset="-122"/>
                <a:ea typeface="微软雅黑" panose="020B0503020204020204" charset="-122"/>
                <a:cs typeface="微软雅黑" panose="020B0503020204020204" charset="-122"/>
              </a:rPr>
              <a:t>-</a:t>
            </a:r>
            <a:r>
              <a:rPr lang="zh-CN" altLang="en-US" sz="1600">
                <a:latin typeface="微软雅黑" panose="020B0503020204020204" charset="-122"/>
                <a:ea typeface="微软雅黑" panose="020B0503020204020204" charset="-122"/>
                <a:cs typeface="微软雅黑" panose="020B0503020204020204" charset="-122"/>
              </a:rPr>
              <a:t>擦除或烧写内存时</a:t>
            </a:r>
            <a:r>
              <a:rPr lang="zh-CN" altLang="en-US" sz="1600">
                <a:latin typeface="微软雅黑" panose="020B0503020204020204" charset="-122"/>
                <a:ea typeface="微软雅黑" panose="020B0503020204020204" charset="-122"/>
                <a:cs typeface="微软雅黑" panose="020B0503020204020204" charset="-122"/>
              </a:rPr>
              <a:t>错误</a:t>
            </a:r>
            <a:endParaRPr lang="zh-CN" altLang="en-US" sz="1600">
              <a:latin typeface="微软雅黑" panose="020B0503020204020204" charset="-122"/>
              <a:ea typeface="微软雅黑" panose="020B0503020204020204" charset="-122"/>
              <a:cs typeface="微软雅黑" panose="020B0503020204020204" charset="-122"/>
            </a:endParaRPr>
          </a:p>
        </p:txBody>
      </p:sp>
      <p:sp>
        <p:nvSpPr>
          <p:cNvPr id="2" name="矩形: 圆角 31"/>
          <p:cNvSpPr/>
          <p:nvPr/>
        </p:nvSpPr>
        <p:spPr>
          <a:xfrm>
            <a:off x="1112520" y="4667250"/>
            <a:ext cx="3884295" cy="39116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600">
                <a:solidFill>
                  <a:srgbClr val="0070C0"/>
                </a:solidFill>
                <a:latin typeface="微软雅黑" panose="020B0503020204020204" charset="-122"/>
                <a:ea typeface="微软雅黑" panose="020B0503020204020204" charset="-122"/>
                <a:cs typeface="微软雅黑" panose="020B0503020204020204" charset="-122"/>
              </a:rPr>
              <a:t>73</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服务</a:t>
            </a:r>
            <a:r>
              <a:rPr lang="en-US" altLang="zh-CN" sz="1600">
                <a:solidFill>
                  <a:srgbClr val="0070C0"/>
                </a:solidFill>
                <a:latin typeface="微软雅黑" panose="020B0503020204020204" charset="-122"/>
                <a:ea typeface="微软雅黑" panose="020B0503020204020204" charset="-122"/>
                <a:cs typeface="微软雅黑" panose="020B0503020204020204" charset="-122"/>
              </a:rPr>
              <a:t>-</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块序列计数</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错误</a:t>
            </a:r>
            <a:endParaRPr lang="zh-CN" altLang="en-US" sz="1600">
              <a:solidFill>
                <a:srgbClr val="0070C0"/>
              </a:solidFill>
              <a:latin typeface="微软雅黑" panose="020B0503020204020204" charset="-122"/>
              <a:ea typeface="微软雅黑" panose="020B0503020204020204" charset="-122"/>
              <a:cs typeface="微软雅黑" panose="020B0503020204020204" charset="-122"/>
            </a:endParaRPr>
          </a:p>
        </p:txBody>
      </p:sp>
      <p:sp>
        <p:nvSpPr>
          <p:cNvPr id="3" name="矩形: 圆角 31"/>
          <p:cNvSpPr/>
          <p:nvPr/>
        </p:nvSpPr>
        <p:spPr>
          <a:xfrm>
            <a:off x="5979795" y="1881505"/>
            <a:ext cx="3884295" cy="39116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600">
                <a:solidFill>
                  <a:srgbClr val="0070C0"/>
                </a:solidFill>
                <a:latin typeface="微软雅黑" panose="020B0503020204020204" charset="-122"/>
                <a:ea typeface="微软雅黑" panose="020B0503020204020204" charset="-122"/>
                <a:cs typeface="微软雅黑" panose="020B0503020204020204" charset="-122"/>
              </a:rPr>
              <a:t>78</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服务</a:t>
            </a:r>
            <a:r>
              <a:rPr lang="en-US" altLang="zh-CN" sz="1600">
                <a:solidFill>
                  <a:srgbClr val="0070C0"/>
                </a:solidFill>
                <a:latin typeface="微软雅黑" panose="020B0503020204020204" charset="-122"/>
                <a:ea typeface="微软雅黑" panose="020B0503020204020204" charset="-122"/>
                <a:cs typeface="微软雅黑" panose="020B0503020204020204" charset="-122"/>
              </a:rPr>
              <a:t>-</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已收到请求，但会晚些</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响应</a:t>
            </a:r>
            <a:endParaRPr lang="zh-CN" altLang="en-US" sz="1600">
              <a:solidFill>
                <a:srgbClr val="0070C0"/>
              </a:solidFill>
              <a:latin typeface="微软雅黑" panose="020B0503020204020204" charset="-122"/>
              <a:ea typeface="微软雅黑" panose="020B0503020204020204" charset="-122"/>
              <a:cs typeface="微软雅黑" panose="020B0503020204020204" charset="-122"/>
            </a:endParaRPr>
          </a:p>
        </p:txBody>
      </p:sp>
      <p:sp>
        <p:nvSpPr>
          <p:cNvPr id="4" name="矩形: 圆角 44"/>
          <p:cNvSpPr/>
          <p:nvPr/>
        </p:nvSpPr>
        <p:spPr>
          <a:xfrm>
            <a:off x="5979795" y="2494280"/>
            <a:ext cx="3884295" cy="478790"/>
          </a:xfrm>
          <a:prstGeom prst="roundRect">
            <a:avLst>
              <a:gd name="adj" fmla="val 4550"/>
            </a:avLst>
          </a:prstGeom>
          <a:solidFill>
            <a:schemeClr val="accent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600">
                <a:latin typeface="微软雅黑" panose="020B0503020204020204" charset="-122"/>
                <a:ea typeface="微软雅黑" panose="020B0503020204020204" charset="-122"/>
                <a:cs typeface="微软雅黑" panose="020B0503020204020204" charset="-122"/>
              </a:rPr>
              <a:t>7E</a:t>
            </a:r>
            <a:r>
              <a:rPr lang="zh-CN" altLang="en-US" sz="1600">
                <a:latin typeface="微软雅黑" panose="020B0503020204020204" charset="-122"/>
                <a:ea typeface="微软雅黑" panose="020B0503020204020204" charset="-122"/>
                <a:cs typeface="微软雅黑" panose="020B0503020204020204" charset="-122"/>
              </a:rPr>
              <a:t>服务</a:t>
            </a:r>
            <a:r>
              <a:rPr lang="en-US" altLang="zh-CN" sz="1600">
                <a:latin typeface="微软雅黑" panose="020B0503020204020204" charset="-122"/>
                <a:ea typeface="微软雅黑" panose="020B0503020204020204" charset="-122"/>
                <a:cs typeface="微软雅黑" panose="020B0503020204020204" charset="-122"/>
              </a:rPr>
              <a:t>-</a:t>
            </a:r>
            <a:r>
              <a:rPr lang="zh-CN" altLang="en-US" sz="1600">
                <a:latin typeface="微软雅黑" panose="020B0503020204020204" charset="-122"/>
                <a:ea typeface="微软雅黑" panose="020B0503020204020204" charset="-122"/>
                <a:cs typeface="微软雅黑" panose="020B0503020204020204" charset="-122"/>
              </a:rPr>
              <a:t>当前会话下，该子功能</a:t>
            </a:r>
            <a:r>
              <a:rPr lang="zh-CN" altLang="en-US" sz="1600">
                <a:latin typeface="微软雅黑" panose="020B0503020204020204" charset="-122"/>
                <a:ea typeface="微软雅黑" panose="020B0503020204020204" charset="-122"/>
                <a:cs typeface="微软雅黑" panose="020B0503020204020204" charset="-122"/>
              </a:rPr>
              <a:t>不支持</a:t>
            </a:r>
            <a:endParaRPr lang="zh-CN" altLang="en-US" sz="1600">
              <a:latin typeface="微软雅黑" panose="020B0503020204020204" charset="-122"/>
              <a:ea typeface="微软雅黑" panose="020B0503020204020204" charset="-122"/>
              <a:cs typeface="微软雅黑" panose="020B0503020204020204" charset="-122"/>
            </a:endParaRPr>
          </a:p>
        </p:txBody>
      </p:sp>
      <p:sp>
        <p:nvSpPr>
          <p:cNvPr id="5" name="矩形: 圆角 31"/>
          <p:cNvSpPr/>
          <p:nvPr/>
        </p:nvSpPr>
        <p:spPr>
          <a:xfrm>
            <a:off x="5979795" y="3295650"/>
            <a:ext cx="3884295" cy="39116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600">
                <a:solidFill>
                  <a:srgbClr val="0070C0"/>
                </a:solidFill>
                <a:latin typeface="微软雅黑" panose="020B0503020204020204" charset="-122"/>
                <a:ea typeface="微软雅黑" panose="020B0503020204020204" charset="-122"/>
                <a:cs typeface="微软雅黑" panose="020B0503020204020204" charset="-122"/>
              </a:rPr>
              <a:t>7F</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服务</a:t>
            </a:r>
            <a:r>
              <a:rPr lang="en-US" altLang="zh-CN" sz="1600">
                <a:solidFill>
                  <a:srgbClr val="0070C0"/>
                </a:solidFill>
                <a:latin typeface="微软雅黑" panose="020B0503020204020204" charset="-122"/>
                <a:ea typeface="微软雅黑" panose="020B0503020204020204" charset="-122"/>
                <a:cs typeface="微软雅黑" panose="020B0503020204020204" charset="-122"/>
              </a:rPr>
              <a:t>-</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当前会话下，该服务</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不支持</a:t>
            </a:r>
            <a:endParaRPr lang="zh-CN" altLang="en-US" sz="1600">
              <a:solidFill>
                <a:srgbClr val="0070C0"/>
              </a:solidFill>
              <a:latin typeface="微软雅黑" panose="020B0503020204020204" charset="-122"/>
              <a:ea typeface="微软雅黑" panose="020B0503020204020204" charset="-122"/>
              <a:cs typeface="微软雅黑" panose="020B0503020204020204" charset="-122"/>
            </a:endParaRPr>
          </a:p>
        </p:txBody>
      </p:sp>
      <p:sp>
        <p:nvSpPr>
          <p:cNvPr id="6" name="矩形: 圆角 44"/>
          <p:cNvSpPr/>
          <p:nvPr/>
        </p:nvSpPr>
        <p:spPr>
          <a:xfrm>
            <a:off x="5979795" y="3908425"/>
            <a:ext cx="3884295" cy="478790"/>
          </a:xfrm>
          <a:prstGeom prst="roundRect">
            <a:avLst>
              <a:gd name="adj" fmla="val 4550"/>
            </a:avLst>
          </a:prstGeom>
          <a:solidFill>
            <a:schemeClr val="accent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600">
                <a:latin typeface="微软雅黑" panose="020B0503020204020204" charset="-122"/>
                <a:ea typeface="微软雅黑" panose="020B0503020204020204" charset="-122"/>
                <a:cs typeface="微软雅黑" panose="020B0503020204020204" charset="-122"/>
              </a:rPr>
              <a:t>92</a:t>
            </a:r>
            <a:r>
              <a:rPr lang="zh-CN" altLang="en-US" sz="1600">
                <a:latin typeface="微软雅黑" panose="020B0503020204020204" charset="-122"/>
                <a:ea typeface="微软雅黑" panose="020B0503020204020204" charset="-122"/>
                <a:cs typeface="微软雅黑" panose="020B0503020204020204" charset="-122"/>
              </a:rPr>
              <a:t>服务</a:t>
            </a:r>
            <a:r>
              <a:rPr lang="en-US" altLang="zh-CN" sz="1600">
                <a:latin typeface="微软雅黑" panose="020B0503020204020204" charset="-122"/>
                <a:ea typeface="微软雅黑" panose="020B0503020204020204" charset="-122"/>
                <a:cs typeface="微软雅黑" panose="020B0503020204020204" charset="-122"/>
              </a:rPr>
              <a:t>-</a:t>
            </a:r>
            <a:r>
              <a:rPr lang="zh-CN" altLang="en-US" sz="1600">
                <a:latin typeface="微软雅黑" panose="020B0503020204020204" charset="-122"/>
                <a:ea typeface="微软雅黑" panose="020B0503020204020204" charset="-122"/>
                <a:cs typeface="微软雅黑" panose="020B0503020204020204" charset="-122"/>
              </a:rPr>
              <a:t>电压</a:t>
            </a:r>
            <a:r>
              <a:rPr lang="zh-CN" altLang="en-US" sz="1600">
                <a:latin typeface="微软雅黑" panose="020B0503020204020204" charset="-122"/>
                <a:ea typeface="微软雅黑" panose="020B0503020204020204" charset="-122"/>
                <a:cs typeface="微软雅黑" panose="020B0503020204020204" charset="-122"/>
              </a:rPr>
              <a:t>过高</a:t>
            </a:r>
            <a:endParaRPr lang="zh-CN" altLang="en-US" sz="1600">
              <a:latin typeface="微软雅黑" panose="020B0503020204020204" charset="-122"/>
              <a:ea typeface="微软雅黑" panose="020B0503020204020204" charset="-122"/>
              <a:cs typeface="微软雅黑" panose="020B0503020204020204" charset="-122"/>
            </a:endParaRPr>
          </a:p>
        </p:txBody>
      </p:sp>
      <p:sp>
        <p:nvSpPr>
          <p:cNvPr id="12" name="矩形: 圆角 31"/>
          <p:cNvSpPr/>
          <p:nvPr/>
        </p:nvSpPr>
        <p:spPr>
          <a:xfrm>
            <a:off x="5992495" y="4660900"/>
            <a:ext cx="3884295" cy="39116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600">
                <a:solidFill>
                  <a:srgbClr val="0070C0"/>
                </a:solidFill>
                <a:latin typeface="微软雅黑" panose="020B0503020204020204" charset="-122"/>
                <a:ea typeface="微软雅黑" panose="020B0503020204020204" charset="-122"/>
                <a:cs typeface="微软雅黑" panose="020B0503020204020204" charset="-122"/>
              </a:rPr>
              <a:t>93</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服务</a:t>
            </a:r>
            <a:r>
              <a:rPr lang="en-US" altLang="zh-CN" sz="1600">
                <a:solidFill>
                  <a:srgbClr val="0070C0"/>
                </a:solidFill>
                <a:latin typeface="微软雅黑" panose="020B0503020204020204" charset="-122"/>
                <a:ea typeface="微软雅黑" panose="020B0503020204020204" charset="-122"/>
                <a:cs typeface="微软雅黑" panose="020B0503020204020204" charset="-122"/>
              </a:rPr>
              <a:t>-</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电压</a:t>
            </a:r>
            <a:r>
              <a:rPr lang="zh-CN" altLang="en-US" sz="1600">
                <a:solidFill>
                  <a:srgbClr val="0070C0"/>
                </a:solidFill>
                <a:latin typeface="微软雅黑" panose="020B0503020204020204" charset="-122"/>
                <a:ea typeface="微软雅黑" panose="020B0503020204020204" charset="-122"/>
                <a:cs typeface="微软雅黑" panose="020B0503020204020204" charset="-122"/>
              </a:rPr>
              <a:t>过低</a:t>
            </a:r>
            <a:endParaRPr lang="zh-CN" altLang="en-US" sz="1600">
              <a:solidFill>
                <a:srgbClr val="0070C0"/>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 name="组合 56"/>
          <p:cNvGrpSpPr/>
          <p:nvPr/>
        </p:nvGrpSpPr>
        <p:grpSpPr>
          <a:xfrm>
            <a:off x="3788604" y="1959794"/>
            <a:ext cx="460980" cy="435337"/>
            <a:chOff x="-3169920" y="-385784"/>
            <a:chExt cx="608270" cy="574434"/>
          </a:xfrm>
          <a:solidFill>
            <a:schemeClr val="accent1">
              <a:lumMod val="20000"/>
              <a:lumOff val="80000"/>
            </a:schemeClr>
          </a:solidFill>
        </p:grpSpPr>
        <p:grpSp>
          <p:nvGrpSpPr>
            <p:cNvPr id="58" name="组合 57"/>
            <p:cNvGrpSpPr/>
            <p:nvPr/>
          </p:nvGrpSpPr>
          <p:grpSpPr>
            <a:xfrm>
              <a:off x="-3169920" y="-385784"/>
              <a:ext cx="608270" cy="133461"/>
              <a:chOff x="-3169920" y="-385784"/>
              <a:chExt cx="608270" cy="133461"/>
            </a:xfrm>
            <a:grpFill/>
          </p:grpSpPr>
          <p:sp>
            <p:nvSpPr>
              <p:cNvPr id="68" name="椭圆 67"/>
              <p:cNvSpPr/>
              <p:nvPr/>
            </p:nvSpPr>
            <p:spPr>
              <a:xfrm>
                <a:off x="-3169920"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p:cNvSpPr/>
              <p:nvPr/>
            </p:nvSpPr>
            <p:spPr>
              <a:xfrm>
                <a:off x="-2932515"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p:cNvSpPr/>
              <p:nvPr/>
            </p:nvSpPr>
            <p:spPr>
              <a:xfrm>
                <a:off x="-2695111"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p:cNvGrpSpPr/>
            <p:nvPr/>
          </p:nvGrpSpPr>
          <p:grpSpPr>
            <a:xfrm>
              <a:off x="-3169920" y="-165297"/>
              <a:ext cx="608270" cy="133461"/>
              <a:chOff x="-3169920" y="-385784"/>
              <a:chExt cx="608270" cy="133461"/>
            </a:xfrm>
            <a:grpFill/>
          </p:grpSpPr>
          <p:sp>
            <p:nvSpPr>
              <p:cNvPr id="64" name="椭圆 63"/>
              <p:cNvSpPr/>
              <p:nvPr/>
            </p:nvSpPr>
            <p:spPr>
              <a:xfrm>
                <a:off x="-3169920"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a:off x="-2932515"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2695111"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3169920" y="55189"/>
              <a:ext cx="608270" cy="133461"/>
              <a:chOff x="-3169920" y="-385784"/>
              <a:chExt cx="608270" cy="133461"/>
            </a:xfrm>
            <a:grpFill/>
          </p:grpSpPr>
          <p:sp>
            <p:nvSpPr>
              <p:cNvPr id="61" name="椭圆 60"/>
              <p:cNvSpPr/>
              <p:nvPr/>
            </p:nvSpPr>
            <p:spPr>
              <a:xfrm>
                <a:off x="-3169920"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p:cNvSpPr/>
              <p:nvPr/>
            </p:nvSpPr>
            <p:spPr>
              <a:xfrm>
                <a:off x="-2932515"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p:cNvSpPr/>
              <p:nvPr/>
            </p:nvSpPr>
            <p:spPr>
              <a:xfrm>
                <a:off x="-2695111"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49" name="组合 48"/>
          <p:cNvGrpSpPr/>
          <p:nvPr/>
        </p:nvGrpSpPr>
        <p:grpSpPr>
          <a:xfrm>
            <a:off x="3200570" y="5283637"/>
            <a:ext cx="938761" cy="775800"/>
            <a:chOff x="-2814117" y="2660410"/>
            <a:chExt cx="2621280" cy="2621280"/>
          </a:xfrm>
        </p:grpSpPr>
        <p:sp>
          <p:nvSpPr>
            <p:cNvPr id="50" name="矩形 49"/>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51" name="直接连接符 50"/>
            <p:cNvCxnSpPr>
              <a:stCxn id="50" idx="0"/>
              <a:endCxn id="50"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a:stCxn id="50" idx="1"/>
              <a:endCxn id="50"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71" name="任意多边形: 形状 70"/>
          <p:cNvSpPr/>
          <p:nvPr/>
        </p:nvSpPr>
        <p:spPr>
          <a:xfrm>
            <a:off x="10549404" y="2601845"/>
            <a:ext cx="1642596" cy="2458760"/>
          </a:xfrm>
          <a:custGeom>
            <a:avLst/>
            <a:gdLst>
              <a:gd name="connsiteX0" fmla="*/ 1229380 w 1642596"/>
              <a:gd name="connsiteY0" fmla="*/ 0 h 2458760"/>
              <a:gd name="connsiteX1" fmla="*/ 1594960 w 1642596"/>
              <a:gd name="connsiteY1" fmla="*/ 55271 h 2458760"/>
              <a:gd name="connsiteX2" fmla="*/ 1642596 w 1642596"/>
              <a:gd name="connsiteY2" fmla="*/ 72706 h 2458760"/>
              <a:gd name="connsiteX3" fmla="*/ 1642596 w 1642596"/>
              <a:gd name="connsiteY3" fmla="*/ 359455 h 2458760"/>
              <a:gd name="connsiteX4" fmla="*/ 1604604 w 1642596"/>
              <a:gd name="connsiteY4" fmla="*/ 341154 h 2458760"/>
              <a:gd name="connsiteX5" fmla="*/ 1229379 w 1642596"/>
              <a:gd name="connsiteY5" fmla="*/ 265399 h 2458760"/>
              <a:gd name="connsiteX6" fmla="*/ 265398 w 1642596"/>
              <a:gd name="connsiteY6" fmla="*/ 1229380 h 2458760"/>
              <a:gd name="connsiteX7" fmla="*/ 1229379 w 1642596"/>
              <a:gd name="connsiteY7" fmla="*/ 2193361 h 2458760"/>
              <a:gd name="connsiteX8" fmla="*/ 1604604 w 1642596"/>
              <a:gd name="connsiteY8" fmla="*/ 2117607 h 2458760"/>
              <a:gd name="connsiteX9" fmla="*/ 1642596 w 1642596"/>
              <a:gd name="connsiteY9" fmla="*/ 2099305 h 2458760"/>
              <a:gd name="connsiteX10" fmla="*/ 1642596 w 1642596"/>
              <a:gd name="connsiteY10" fmla="*/ 2386055 h 2458760"/>
              <a:gd name="connsiteX11" fmla="*/ 1594960 w 1642596"/>
              <a:gd name="connsiteY11" fmla="*/ 2403490 h 2458760"/>
              <a:gd name="connsiteX12" fmla="*/ 1229380 w 1642596"/>
              <a:gd name="connsiteY12" fmla="*/ 2458760 h 2458760"/>
              <a:gd name="connsiteX13" fmla="*/ 0 w 1642596"/>
              <a:gd name="connsiteY13" fmla="*/ 1229380 h 2458760"/>
              <a:gd name="connsiteX14" fmla="*/ 1229380 w 1642596"/>
              <a:gd name="connsiteY14" fmla="*/ 0 h 2458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2596" h="2458760">
                <a:moveTo>
                  <a:pt x="1229380" y="0"/>
                </a:moveTo>
                <a:cubicBezTo>
                  <a:pt x="1356687" y="0"/>
                  <a:pt x="1479473" y="19351"/>
                  <a:pt x="1594960" y="55271"/>
                </a:cubicBezTo>
                <a:lnTo>
                  <a:pt x="1642596" y="72706"/>
                </a:lnTo>
                <a:lnTo>
                  <a:pt x="1642596" y="359455"/>
                </a:lnTo>
                <a:lnTo>
                  <a:pt x="1604604" y="341154"/>
                </a:lnTo>
                <a:cubicBezTo>
                  <a:pt x="1489275" y="292374"/>
                  <a:pt x="1362477" y="265399"/>
                  <a:pt x="1229379" y="265399"/>
                </a:cubicBezTo>
                <a:cubicBezTo>
                  <a:pt x="696987" y="265399"/>
                  <a:pt x="265398" y="696988"/>
                  <a:pt x="265398" y="1229380"/>
                </a:cubicBezTo>
                <a:cubicBezTo>
                  <a:pt x="265398" y="1761772"/>
                  <a:pt x="696987" y="2193361"/>
                  <a:pt x="1229379" y="2193361"/>
                </a:cubicBezTo>
                <a:cubicBezTo>
                  <a:pt x="1362477" y="2193361"/>
                  <a:pt x="1489275" y="2166387"/>
                  <a:pt x="1604604" y="2117607"/>
                </a:cubicBezTo>
                <a:lnTo>
                  <a:pt x="1642596" y="2099305"/>
                </a:lnTo>
                <a:lnTo>
                  <a:pt x="1642596" y="2386055"/>
                </a:lnTo>
                <a:lnTo>
                  <a:pt x="1594960" y="2403490"/>
                </a:lnTo>
                <a:cubicBezTo>
                  <a:pt x="1479473" y="2439410"/>
                  <a:pt x="1356687" y="2458760"/>
                  <a:pt x="1229380" y="2458760"/>
                </a:cubicBezTo>
                <a:cubicBezTo>
                  <a:pt x="550412" y="2458760"/>
                  <a:pt x="0" y="1908348"/>
                  <a:pt x="0" y="1229380"/>
                </a:cubicBezTo>
                <a:cubicBezTo>
                  <a:pt x="0" y="550412"/>
                  <a:pt x="550412" y="0"/>
                  <a:pt x="122938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grpSp>
        <p:nvGrpSpPr>
          <p:cNvPr id="46" name="组合 45"/>
          <p:cNvGrpSpPr/>
          <p:nvPr/>
        </p:nvGrpSpPr>
        <p:grpSpPr>
          <a:xfrm rot="0">
            <a:off x="4142740" y="4363085"/>
            <a:ext cx="6942455" cy="784225"/>
            <a:chOff x="4076771" y="2553447"/>
            <a:chExt cx="6942328" cy="784385"/>
          </a:xfrm>
        </p:grpSpPr>
        <p:sp>
          <p:nvSpPr>
            <p:cNvPr id="47" name="文本框 46"/>
            <p:cNvSpPr txBox="1"/>
            <p:nvPr/>
          </p:nvSpPr>
          <p:spPr>
            <a:xfrm>
              <a:off x="4076771" y="2553447"/>
              <a:ext cx="2419019" cy="276999"/>
            </a:xfrm>
            <a:prstGeom prst="rect">
              <a:avLst/>
            </a:prstGeom>
            <a:noFill/>
          </p:spPr>
          <p:txBody>
            <a:bodyPr wrap="square" lIns="0" tIns="0" rIns="0" bIns="0">
              <a:spAutoFit/>
            </a:bodyPr>
            <a:lstStyle/>
            <a:p>
              <a:r>
                <a:rPr lang="zh-CN" altLang="en-US" b="1" dirty="0">
                  <a:solidFill>
                    <a:schemeClr val="bg1"/>
                  </a:solidFill>
                  <a:latin typeface="+mj-ea"/>
                  <a:ea typeface="+mj-ea"/>
                </a:rPr>
                <a:t>定位分析二</a:t>
              </a:r>
              <a:endParaRPr lang="zh-CN" altLang="en-US" b="1" dirty="0">
                <a:solidFill>
                  <a:schemeClr val="bg1"/>
                </a:solidFill>
                <a:latin typeface="+mj-ea"/>
                <a:ea typeface="+mj-ea"/>
              </a:endParaRPr>
            </a:p>
          </p:txBody>
        </p:sp>
        <p:sp>
          <p:nvSpPr>
            <p:cNvPr id="48" name="文本框 47"/>
            <p:cNvSpPr txBox="1"/>
            <p:nvPr/>
          </p:nvSpPr>
          <p:spPr>
            <a:xfrm>
              <a:off x="4076771" y="2895872"/>
              <a:ext cx="6942328" cy="441960"/>
            </a:xfrm>
            <a:prstGeom prst="rect">
              <a:avLst/>
            </a:prstGeom>
            <a:noFill/>
          </p:spPr>
          <p:txBody>
            <a:bodyPr wrap="square" lIns="0" tIns="0" rIns="0" bIns="0">
              <a:spAutoFit/>
            </a:bodyPr>
            <a:lstStyle/>
            <a:p>
              <a:pPr>
                <a:lnSpc>
                  <a:spcPct val="120000"/>
                </a:lnSpc>
              </a:pPr>
              <a:r>
                <a:rPr lang="zh-CN" altLang="en-US" sz="1200" dirty="0">
                  <a:solidFill>
                    <a:schemeClr val="bg1"/>
                  </a:solidFill>
                  <a:latin typeface="+mn-ea"/>
                </a:rPr>
                <a:t>请输入你的内容描述请输入你的内容描述请输入你的内容描述请输入你的内容描述</a:t>
              </a:r>
              <a:r>
                <a:rPr lang="en-US" altLang="zh-CN" sz="1200" dirty="0">
                  <a:solidFill>
                    <a:schemeClr val="bg1"/>
                  </a:solidFill>
                  <a:latin typeface="+mn-ea"/>
                </a:rPr>
                <a:t>,</a:t>
              </a:r>
              <a:r>
                <a:rPr lang="zh-CN" altLang="en-US" sz="1200" dirty="0">
                  <a:solidFill>
                    <a:schemeClr val="bg1"/>
                  </a:solidFill>
                  <a:latin typeface="+mn-ea"/>
                </a:rPr>
                <a:t>请输入你的内容描述请输入你的内容描述请输入你的内容请输入你的内容描述</a:t>
              </a:r>
              <a:endParaRPr lang="zh-CN" altLang="en-US" sz="1200" dirty="0">
                <a:solidFill>
                  <a:schemeClr val="bg1"/>
                </a:solidFill>
                <a:latin typeface="+mn-ea"/>
              </a:endParaRPr>
            </a:p>
          </p:txBody>
        </p:sp>
      </p:gr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23" name="矩形: 圆角 22"/>
          <p:cNvSpPr/>
          <p:nvPr/>
        </p:nvSpPr>
        <p:spPr>
          <a:xfrm>
            <a:off x="660400" y="1555750"/>
            <a:ext cx="10636885" cy="463804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p:cNvGrpSpPr/>
          <p:nvPr/>
        </p:nvGrpSpPr>
        <p:grpSpPr>
          <a:xfrm flipV="1">
            <a:off x="9721237" y="5759541"/>
            <a:ext cx="422618" cy="354586"/>
            <a:chOff x="11048361" y="5821282"/>
            <a:chExt cx="483239" cy="405448"/>
          </a:xfrm>
        </p:grpSpPr>
        <p:sp>
          <p:nvSpPr>
            <p:cNvPr id="35" name="等腰三角形 34"/>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36" name="等腰三角形 35"/>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grpSp>
        <p:nvGrpSpPr>
          <p:cNvPr id="72" name="组合 71"/>
          <p:cNvGrpSpPr/>
          <p:nvPr/>
        </p:nvGrpSpPr>
        <p:grpSpPr>
          <a:xfrm>
            <a:off x="418780" y="752296"/>
            <a:ext cx="3762700" cy="430530"/>
            <a:chOff x="418780" y="813256"/>
            <a:chExt cx="3762700" cy="430530"/>
          </a:xfrm>
        </p:grpSpPr>
        <p:grpSp>
          <p:nvGrpSpPr>
            <p:cNvPr id="73" name="组合 72"/>
            <p:cNvGrpSpPr/>
            <p:nvPr/>
          </p:nvGrpSpPr>
          <p:grpSpPr>
            <a:xfrm>
              <a:off x="418780" y="825975"/>
              <a:ext cx="483239" cy="405448"/>
              <a:chOff x="11048361" y="5821282"/>
              <a:chExt cx="483239" cy="405448"/>
            </a:xfrm>
          </p:grpSpPr>
          <p:sp>
            <p:nvSpPr>
              <p:cNvPr id="75" name="等腰三角形 74"/>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76" name="等腰三角形 75"/>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74" name="文本框 73"/>
            <p:cNvSpPr txBox="1"/>
            <p:nvPr/>
          </p:nvSpPr>
          <p:spPr>
            <a:xfrm>
              <a:off x="914939" y="813256"/>
              <a:ext cx="3266541" cy="430530"/>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rPr>
                <a:t>》</a:t>
              </a:r>
              <a:r>
                <a:rPr kumimoji="0" lang="en-US" altLang="zh-CN"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rPr>
                <a:t>UDS</a:t>
              </a:r>
              <a:r>
                <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rPr>
                <a:t>常用诊断服务</a:t>
              </a: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endParaRPr>
            </a:p>
          </p:txBody>
        </p:sp>
      </p:grpSp>
      <p:pic>
        <p:nvPicPr>
          <p:cNvPr id="6" name="图片 5"/>
          <p:cNvPicPr>
            <a:picLocks noChangeAspect="1"/>
          </p:cNvPicPr>
          <p:nvPr/>
        </p:nvPicPr>
        <p:blipFill>
          <a:blip r:embed="rId1"/>
          <a:stretch>
            <a:fillRect/>
          </a:stretch>
        </p:blipFill>
        <p:spPr>
          <a:xfrm>
            <a:off x="1298575" y="1889125"/>
            <a:ext cx="9360535" cy="3853180"/>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flipH="1">
            <a:off x="2841659" y="0"/>
            <a:ext cx="9458492" cy="4736386"/>
            <a:chOff x="-107281" y="0"/>
            <a:chExt cx="9458492" cy="4736386"/>
          </a:xfrm>
        </p:grpSpPr>
        <p:sp>
          <p:nvSpPr>
            <p:cNvPr id="4" name="任意多边形: 形状 3"/>
            <p:cNvSpPr/>
            <p:nvPr/>
          </p:nvSpPr>
          <p:spPr>
            <a:xfrm>
              <a:off x="619933" y="0"/>
              <a:ext cx="2997642" cy="3143250"/>
            </a:xfrm>
            <a:custGeom>
              <a:avLst/>
              <a:gdLst>
                <a:gd name="connsiteX0" fmla="*/ 3037408 w 6540310"/>
                <a:gd name="connsiteY0" fmla="*/ 0 h 6858000"/>
                <a:gd name="connsiteX1" fmla="*/ 6540310 w 6540310"/>
                <a:gd name="connsiteY1" fmla="*/ 0 h 6858000"/>
                <a:gd name="connsiteX2" fmla="*/ 3502902 w 6540310"/>
                <a:gd name="connsiteY2" fmla="*/ 6858000 h 6858000"/>
                <a:gd name="connsiteX3" fmla="*/ 0 w 65403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40310" h="6858000">
                  <a:moveTo>
                    <a:pt x="3037408" y="0"/>
                  </a:moveTo>
                  <a:lnTo>
                    <a:pt x="6540310" y="0"/>
                  </a:lnTo>
                  <a:lnTo>
                    <a:pt x="3502902" y="6858000"/>
                  </a:lnTo>
                  <a:lnTo>
                    <a:pt x="0" y="6858000"/>
                  </a:lnTo>
                  <a:close/>
                </a:path>
              </a:pathLst>
            </a:custGeom>
            <a:gradFill>
              <a:gsLst>
                <a:gs pos="9000">
                  <a:srgbClr val="F5F5F5"/>
                </a:gs>
                <a:gs pos="100000">
                  <a:srgbClr val="F5F5F5">
                    <a:alpha val="7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nvGrpSpPr>
            <p:cNvPr id="5" name="组合 4"/>
            <p:cNvGrpSpPr/>
            <p:nvPr/>
          </p:nvGrpSpPr>
          <p:grpSpPr>
            <a:xfrm>
              <a:off x="-107281" y="2214417"/>
              <a:ext cx="9458492" cy="2521969"/>
              <a:chOff x="-107281" y="2214417"/>
              <a:chExt cx="9458492" cy="2521969"/>
            </a:xfrm>
          </p:grpSpPr>
          <p:sp>
            <p:nvSpPr>
              <p:cNvPr id="6" name="任意多边形: 形状 33"/>
              <p:cNvSpPr/>
              <p:nvPr/>
            </p:nvSpPr>
            <p:spPr>
              <a:xfrm>
                <a:off x="-107281" y="2214417"/>
                <a:ext cx="9458492" cy="2521969"/>
              </a:xfrm>
              <a:custGeom>
                <a:avLst/>
                <a:gdLst>
                  <a:gd name="connsiteX0" fmla="*/ 1116980 w 9458492"/>
                  <a:gd name="connsiteY0" fmla="*/ 0 h 2521969"/>
                  <a:gd name="connsiteX1" fmla="*/ 9458492 w 9458492"/>
                  <a:gd name="connsiteY1" fmla="*/ 0 h 2521969"/>
                  <a:gd name="connsiteX2" fmla="*/ 8341512 w 9458492"/>
                  <a:gd name="connsiteY2" fmla="*/ 2521969 h 2521969"/>
                  <a:gd name="connsiteX3" fmla="*/ 0 w 9458492"/>
                  <a:gd name="connsiteY3" fmla="*/ 2521969 h 2521969"/>
                </a:gdLst>
                <a:ahLst/>
                <a:cxnLst>
                  <a:cxn ang="0">
                    <a:pos x="connsiteX0" y="connsiteY0"/>
                  </a:cxn>
                  <a:cxn ang="0">
                    <a:pos x="connsiteX1" y="connsiteY1"/>
                  </a:cxn>
                  <a:cxn ang="0">
                    <a:pos x="connsiteX2" y="connsiteY2"/>
                  </a:cxn>
                  <a:cxn ang="0">
                    <a:pos x="connsiteX3" y="connsiteY3"/>
                  </a:cxn>
                </a:cxnLst>
                <a:rect l="l" t="t" r="r" b="b"/>
                <a:pathLst>
                  <a:path w="9458492" h="2521969">
                    <a:moveTo>
                      <a:pt x="1116980" y="0"/>
                    </a:moveTo>
                    <a:lnTo>
                      <a:pt x="9458492" y="0"/>
                    </a:lnTo>
                    <a:lnTo>
                      <a:pt x="8341512" y="2521969"/>
                    </a:lnTo>
                    <a:lnTo>
                      <a:pt x="0" y="2521969"/>
                    </a:lnTo>
                    <a:close/>
                  </a:path>
                </a:pathLst>
              </a:custGeom>
              <a:solidFill>
                <a:srgbClr val="3F94D5"/>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7" name="任意多边形: 形状 6"/>
              <p:cNvSpPr/>
              <p:nvPr/>
            </p:nvSpPr>
            <p:spPr>
              <a:xfrm>
                <a:off x="-9405" y="2214417"/>
                <a:ext cx="8385257" cy="2521969"/>
              </a:xfrm>
              <a:custGeom>
                <a:avLst/>
                <a:gdLst>
                  <a:gd name="connsiteX0" fmla="*/ 43745 w 8385257"/>
                  <a:gd name="connsiteY0" fmla="*/ 0 h 2521969"/>
                  <a:gd name="connsiteX1" fmla="*/ 8385257 w 8385257"/>
                  <a:gd name="connsiteY1" fmla="*/ 0 h 2521969"/>
                  <a:gd name="connsiteX2" fmla="*/ 7268277 w 8385257"/>
                  <a:gd name="connsiteY2" fmla="*/ 2521969 h 2521969"/>
                  <a:gd name="connsiteX3" fmla="*/ 0 w 8385257"/>
                  <a:gd name="connsiteY3" fmla="*/ 2521969 h 2521969"/>
                  <a:gd name="connsiteX4" fmla="*/ 0 w 8385257"/>
                  <a:gd name="connsiteY4" fmla="*/ 98770 h 252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5257" h="2521969">
                    <a:moveTo>
                      <a:pt x="43745" y="0"/>
                    </a:moveTo>
                    <a:lnTo>
                      <a:pt x="8385257" y="0"/>
                    </a:lnTo>
                    <a:lnTo>
                      <a:pt x="7268277" y="2521969"/>
                    </a:lnTo>
                    <a:lnTo>
                      <a:pt x="0" y="2521969"/>
                    </a:lnTo>
                    <a:lnTo>
                      <a:pt x="0" y="98770"/>
                    </a:lnTo>
                    <a:close/>
                  </a:path>
                </a:pathLst>
              </a:custGeom>
              <a:solidFill>
                <a:srgbClr val="FFFFFF"/>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grpSp>
      <p:grpSp>
        <p:nvGrpSpPr>
          <p:cNvPr id="9" name="组合 8"/>
          <p:cNvGrpSpPr/>
          <p:nvPr/>
        </p:nvGrpSpPr>
        <p:grpSpPr>
          <a:xfrm>
            <a:off x="4454554" y="2881389"/>
            <a:ext cx="7249795" cy="1103342"/>
            <a:chOff x="-9029" y="3054829"/>
            <a:chExt cx="7249795" cy="1103342"/>
          </a:xfrm>
        </p:grpSpPr>
        <p:sp>
          <p:nvSpPr>
            <p:cNvPr id="11" name="TextBox 7"/>
            <p:cNvSpPr>
              <a:spLocks noChangeArrowheads="1"/>
            </p:cNvSpPr>
            <p:nvPr/>
          </p:nvSpPr>
          <p:spPr bwMode="auto">
            <a:xfrm>
              <a:off x="-9029" y="3054829"/>
              <a:ext cx="7249795" cy="83058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buClrTx/>
                <a:buSzTx/>
                <a:buFontTx/>
              </a:pPr>
              <a:r>
                <a:rPr 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rPr>
                <a:t>UDS</a:t>
              </a:r>
              <a:r>
                <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rPr>
                <a:t>寻址</a:t>
              </a:r>
              <a:r>
                <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rPr>
                <a:t>方式</a:t>
              </a:r>
              <a:endParaRPr lang="zh-CN" altLang="en-US" sz="5400" b="1" dirty="0">
                <a:solidFill>
                  <a:schemeClr val="tx1">
                    <a:lumMod val="65000"/>
                    <a:lumOff val="35000"/>
                  </a:schemeClr>
                </a:solidFill>
                <a:latin typeface="微软雅黑" panose="020B0503020204020204" charset="-122"/>
                <a:ea typeface="微软雅黑" panose="020B0503020204020204" charset="-122"/>
                <a:cs typeface="思源黑体 CN Bold" panose="020B0800000000000000" pitchFamily="34" charset="-122"/>
                <a:sym typeface="+mn-ea"/>
              </a:endParaRPr>
            </a:p>
          </p:txBody>
        </p:sp>
        <p:cxnSp>
          <p:nvCxnSpPr>
            <p:cNvPr id="12" name="直接连接符 11"/>
            <p:cNvCxnSpPr/>
            <p:nvPr/>
          </p:nvCxnSpPr>
          <p:spPr>
            <a:xfrm>
              <a:off x="1167575" y="4158171"/>
              <a:ext cx="490783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14" name="任意多边形: 形状 13"/>
          <p:cNvSpPr/>
          <p:nvPr/>
        </p:nvSpPr>
        <p:spPr>
          <a:xfrm flipH="1">
            <a:off x="-9003" y="6232354"/>
            <a:ext cx="5254767" cy="625646"/>
          </a:xfrm>
          <a:custGeom>
            <a:avLst/>
            <a:gdLst>
              <a:gd name="connsiteX0" fmla="*/ 277099 w 5254767"/>
              <a:gd name="connsiteY0" fmla="*/ 0 h 625646"/>
              <a:gd name="connsiteX1" fmla="*/ 5254767 w 5254767"/>
              <a:gd name="connsiteY1" fmla="*/ 0 h 625646"/>
              <a:gd name="connsiteX2" fmla="*/ 5254767 w 5254767"/>
              <a:gd name="connsiteY2" fmla="*/ 625646 h 625646"/>
              <a:gd name="connsiteX3" fmla="*/ 0 w 5254767"/>
              <a:gd name="connsiteY3" fmla="*/ 625646 h 625646"/>
            </a:gdLst>
            <a:ahLst/>
            <a:cxnLst>
              <a:cxn ang="0">
                <a:pos x="connsiteX0" y="connsiteY0"/>
              </a:cxn>
              <a:cxn ang="0">
                <a:pos x="connsiteX1" y="connsiteY1"/>
              </a:cxn>
              <a:cxn ang="0">
                <a:pos x="connsiteX2" y="connsiteY2"/>
              </a:cxn>
              <a:cxn ang="0">
                <a:pos x="connsiteX3" y="connsiteY3"/>
              </a:cxn>
            </a:cxnLst>
            <a:rect l="l" t="t" r="r" b="b"/>
            <a:pathLst>
              <a:path w="5254767" h="625646">
                <a:moveTo>
                  <a:pt x="277099" y="0"/>
                </a:moveTo>
                <a:lnTo>
                  <a:pt x="5254767" y="0"/>
                </a:lnTo>
                <a:lnTo>
                  <a:pt x="5254767" y="625646"/>
                </a:lnTo>
                <a:lnTo>
                  <a:pt x="0" y="625646"/>
                </a:lnTo>
                <a:close/>
              </a:path>
            </a:pathLst>
          </a:custGeom>
          <a:solidFill>
            <a:srgbClr val="3F94D5"/>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0-#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1+#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任意多边形: 形状 27"/>
          <p:cNvSpPr/>
          <p:nvPr/>
        </p:nvSpPr>
        <p:spPr>
          <a:xfrm>
            <a:off x="5049166" y="5363523"/>
            <a:ext cx="2093666" cy="1494477"/>
          </a:xfrm>
          <a:custGeom>
            <a:avLst/>
            <a:gdLst>
              <a:gd name="connsiteX0" fmla="*/ 1046833 w 2093666"/>
              <a:gd name="connsiteY0" fmla="*/ 0 h 1494477"/>
              <a:gd name="connsiteX1" fmla="*/ 2093666 w 2093666"/>
              <a:gd name="connsiteY1" fmla="*/ 1046833 h 1494477"/>
              <a:gd name="connsiteX2" fmla="*/ 2011401 w 2093666"/>
              <a:gd name="connsiteY2" fmla="*/ 1454308 h 1494477"/>
              <a:gd name="connsiteX3" fmla="*/ 1989598 w 2093666"/>
              <a:gd name="connsiteY3" fmla="*/ 1494477 h 1494477"/>
              <a:gd name="connsiteX4" fmla="*/ 1733619 w 2093666"/>
              <a:gd name="connsiteY4" fmla="*/ 1494477 h 1494477"/>
              <a:gd name="connsiteX5" fmla="*/ 1803169 w 2093666"/>
              <a:gd name="connsiteY5" fmla="*/ 1366342 h 1494477"/>
              <a:gd name="connsiteX6" fmla="*/ 1867674 w 2093666"/>
              <a:gd name="connsiteY6" fmla="*/ 1046833 h 1494477"/>
              <a:gd name="connsiteX7" fmla="*/ 1046832 w 2093666"/>
              <a:gd name="connsiteY7" fmla="*/ 225991 h 1494477"/>
              <a:gd name="connsiteX8" fmla="*/ 225990 w 2093666"/>
              <a:gd name="connsiteY8" fmla="*/ 1046833 h 1494477"/>
              <a:gd name="connsiteX9" fmla="*/ 290496 w 2093666"/>
              <a:gd name="connsiteY9" fmla="*/ 1366342 h 1494477"/>
              <a:gd name="connsiteX10" fmla="*/ 360045 w 2093666"/>
              <a:gd name="connsiteY10" fmla="*/ 1494477 h 1494477"/>
              <a:gd name="connsiteX11" fmla="*/ 104069 w 2093666"/>
              <a:gd name="connsiteY11" fmla="*/ 1494477 h 1494477"/>
              <a:gd name="connsiteX12" fmla="*/ 82266 w 2093666"/>
              <a:gd name="connsiteY12" fmla="*/ 1454308 h 1494477"/>
              <a:gd name="connsiteX13" fmla="*/ 0 w 2093666"/>
              <a:gd name="connsiteY13" fmla="*/ 1046833 h 1494477"/>
              <a:gd name="connsiteX14" fmla="*/ 1046833 w 2093666"/>
              <a:gd name="connsiteY14" fmla="*/ 0 h 1494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93666" h="1494477">
                <a:moveTo>
                  <a:pt x="1046833" y="0"/>
                </a:moveTo>
                <a:cubicBezTo>
                  <a:pt x="1624983" y="0"/>
                  <a:pt x="2093666" y="468683"/>
                  <a:pt x="2093666" y="1046833"/>
                </a:cubicBezTo>
                <a:cubicBezTo>
                  <a:pt x="2093666" y="1191371"/>
                  <a:pt x="2064374" y="1329067"/>
                  <a:pt x="2011401" y="1454308"/>
                </a:cubicBezTo>
                <a:lnTo>
                  <a:pt x="1989598" y="1494477"/>
                </a:lnTo>
                <a:lnTo>
                  <a:pt x="1733619" y="1494477"/>
                </a:lnTo>
                <a:lnTo>
                  <a:pt x="1803169" y="1366342"/>
                </a:lnTo>
                <a:cubicBezTo>
                  <a:pt x="1844705" y="1268138"/>
                  <a:pt x="1867674" y="1160168"/>
                  <a:pt x="1867674" y="1046833"/>
                </a:cubicBezTo>
                <a:cubicBezTo>
                  <a:pt x="1867674" y="593494"/>
                  <a:pt x="1500171" y="225991"/>
                  <a:pt x="1046832" y="225991"/>
                </a:cubicBezTo>
                <a:cubicBezTo>
                  <a:pt x="593493" y="225991"/>
                  <a:pt x="225990" y="593494"/>
                  <a:pt x="225990" y="1046833"/>
                </a:cubicBezTo>
                <a:cubicBezTo>
                  <a:pt x="225990" y="1160168"/>
                  <a:pt x="248959" y="1268138"/>
                  <a:pt x="290496" y="1366342"/>
                </a:cubicBezTo>
                <a:lnTo>
                  <a:pt x="360045" y="1494477"/>
                </a:lnTo>
                <a:lnTo>
                  <a:pt x="104069" y="1494477"/>
                </a:lnTo>
                <a:lnTo>
                  <a:pt x="82266" y="1454308"/>
                </a:lnTo>
                <a:cubicBezTo>
                  <a:pt x="29293" y="1329067"/>
                  <a:pt x="0" y="1191371"/>
                  <a:pt x="0" y="1046833"/>
                </a:cubicBezTo>
                <a:cubicBezTo>
                  <a:pt x="0" y="468683"/>
                  <a:pt x="468683" y="0"/>
                  <a:pt x="104683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3" name="矩形: 圆角 24"/>
          <p:cNvSpPr/>
          <p:nvPr/>
        </p:nvSpPr>
        <p:spPr>
          <a:xfrm>
            <a:off x="666750" y="1534160"/>
            <a:ext cx="10745470" cy="4721225"/>
          </a:xfrm>
          <a:prstGeom prst="roundRect">
            <a:avLst>
              <a:gd name="adj" fmla="val 3258"/>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ym typeface="+mn-ea"/>
              </a:rPr>
              <a:t>子功能定义：</a:t>
            </a:r>
            <a:endParaRPr lang="zh-CN" altLang="en-US"/>
          </a:p>
        </p:txBody>
      </p:sp>
      <p:grpSp>
        <p:nvGrpSpPr>
          <p:cNvPr id="29" name="组合 28"/>
          <p:cNvGrpSpPr/>
          <p:nvPr/>
        </p:nvGrpSpPr>
        <p:grpSpPr>
          <a:xfrm>
            <a:off x="418780" y="752296"/>
            <a:ext cx="4839335" cy="430530"/>
            <a:chOff x="418780" y="813256"/>
            <a:chExt cx="4839335" cy="430530"/>
          </a:xfrm>
        </p:grpSpPr>
        <p:grpSp>
          <p:nvGrpSpPr>
            <p:cNvPr id="30" name="组合 29"/>
            <p:cNvGrpSpPr/>
            <p:nvPr/>
          </p:nvGrpSpPr>
          <p:grpSpPr>
            <a:xfrm>
              <a:off x="418780" y="825975"/>
              <a:ext cx="483239" cy="405448"/>
              <a:chOff x="11048361" y="5821282"/>
              <a:chExt cx="483239" cy="405448"/>
            </a:xfrm>
          </p:grpSpPr>
          <p:sp>
            <p:nvSpPr>
              <p:cNvPr id="32" name="等腰三角形 31"/>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33" name="等腰三角形 32"/>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31" name="文本框 30"/>
            <p:cNvSpPr txBox="1"/>
            <p:nvPr/>
          </p:nvSpPr>
          <p:spPr>
            <a:xfrm>
              <a:off x="914715" y="813256"/>
              <a:ext cx="4343400" cy="430530"/>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rPr>
                <a:t>》</a:t>
              </a:r>
              <a:r>
                <a:rPr kumimoji="0" lang="en-US" altLang="zh-CN"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rPr>
                <a:t>UDS</a:t>
              </a:r>
              <a:r>
                <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rPr>
                <a:t>寻址方式</a:t>
              </a: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endParaRPr>
            </a:p>
          </p:txBody>
        </p:sp>
      </p:grpSp>
      <p:sp>
        <p:nvSpPr>
          <p:cNvPr id="4" name="文本框 3"/>
          <p:cNvSpPr txBox="1"/>
          <p:nvPr/>
        </p:nvSpPr>
        <p:spPr>
          <a:xfrm>
            <a:off x="995045" y="1711325"/>
            <a:ext cx="10179050" cy="2245360"/>
          </a:xfrm>
          <a:prstGeom prst="rect">
            <a:avLst/>
          </a:prstGeom>
          <a:noFill/>
        </p:spPr>
        <p:txBody>
          <a:bodyPr wrap="square" rtlCol="0" anchor="t">
            <a:spAutoFit/>
          </a:bodyPr>
          <a:p>
            <a:pPr marL="0" marR="0" fontAlgn="auto">
              <a:lnSpc>
                <a:spcPct val="150000"/>
              </a:lnSpc>
              <a:spcBef>
                <a:spcPts val="600"/>
              </a:spcBef>
              <a:spcAft>
                <a:spcPts val="600"/>
              </a:spcAft>
            </a:pPr>
            <a:r>
              <a:rPr lang="en-US" sz="1600" b="1" dirty="0">
                <a:effectLst/>
                <a:latin typeface="微软雅黑" panose="020B0503020204020204" charset="-122"/>
                <a:ea typeface="微软雅黑" panose="020B0503020204020204" charset="-122"/>
                <a:cs typeface="微软雅黑" panose="020B0503020204020204" charset="-122"/>
                <a:sym typeface="+mn-ea"/>
              </a:rPr>
              <a:t> </a:t>
            </a:r>
            <a:r>
              <a:rPr lang="zh-CN" sz="1600" b="1" dirty="0">
                <a:effectLst/>
                <a:latin typeface="微软雅黑" panose="020B0503020204020204" charset="-122"/>
                <a:ea typeface="微软雅黑" panose="020B0503020204020204" charset="-122"/>
                <a:cs typeface="微软雅黑" panose="020B0503020204020204" charset="-122"/>
                <a:sym typeface="+mn-ea"/>
              </a:rPr>
              <a:t>UDS一般有两种寻址模式：</a:t>
            </a:r>
            <a:endParaRPr lang="en-US" sz="1600" dirty="0">
              <a:effectLst/>
              <a:latin typeface="微软雅黑" panose="020B0503020204020204" charset="-122"/>
              <a:ea typeface="微软雅黑" panose="020B0503020204020204" charset="-122"/>
              <a:cs typeface="微软雅黑" panose="020B0503020204020204" charset="-122"/>
            </a:endParaRPr>
          </a:p>
          <a:p>
            <a:pPr marL="0" marR="0" fontAlgn="auto">
              <a:lnSpc>
                <a:spcPct val="150000"/>
              </a:lnSpc>
              <a:spcBef>
                <a:spcPts val="600"/>
              </a:spcBef>
              <a:spcAft>
                <a:spcPts val="600"/>
              </a:spcAft>
            </a:pPr>
            <a:r>
              <a:rPr lang="en-US" sz="1600" dirty="0">
                <a:effectLst/>
                <a:latin typeface="微软雅黑" panose="020B0503020204020204" charset="-122"/>
                <a:ea typeface="微软雅黑" panose="020B0503020204020204" charset="-122"/>
                <a:cs typeface="微软雅黑" panose="020B0503020204020204" charset="-122"/>
                <a:sym typeface="+mn-ea"/>
              </a:rPr>
              <a:t>             </a:t>
            </a:r>
            <a:r>
              <a:rPr lang="zh-CN" sz="1600" dirty="0">
                <a:effectLst/>
                <a:latin typeface="微软雅黑" panose="020B0503020204020204" charset="-122"/>
                <a:ea typeface="微软雅黑" panose="020B0503020204020204" charset="-122"/>
                <a:cs typeface="微软雅黑" panose="020B0503020204020204" charset="-122"/>
                <a:sym typeface="+mn-ea"/>
              </a:rPr>
              <a:t>（</a:t>
            </a:r>
            <a:r>
              <a:rPr lang="en-US" sz="1600" dirty="0">
                <a:effectLst/>
                <a:latin typeface="微软雅黑" panose="020B0503020204020204" charset="-122"/>
                <a:ea typeface="微软雅黑" panose="020B0503020204020204" charset="-122"/>
                <a:cs typeface="微软雅黑" panose="020B0503020204020204" charset="-122"/>
                <a:sym typeface="+mn-ea"/>
              </a:rPr>
              <a:t>1</a:t>
            </a:r>
            <a:r>
              <a:rPr lang="zh-CN" sz="1600" dirty="0">
                <a:effectLst/>
                <a:latin typeface="微软雅黑" panose="020B0503020204020204" charset="-122"/>
                <a:ea typeface="微软雅黑" panose="020B0503020204020204" charset="-122"/>
                <a:cs typeface="微软雅黑" panose="020B0503020204020204" charset="-122"/>
                <a:sym typeface="+mn-ea"/>
              </a:rPr>
              <a:t>）</a:t>
            </a:r>
            <a:r>
              <a:rPr lang="zh-CN" sz="1600" b="1" dirty="0">
                <a:solidFill>
                  <a:schemeClr val="accent2">
                    <a:lumMod val="50000"/>
                  </a:schemeClr>
                </a:solidFill>
                <a:effectLst/>
                <a:latin typeface="微软雅黑" panose="020B0503020204020204" charset="-122"/>
                <a:ea typeface="微软雅黑" panose="020B0503020204020204" charset="-122"/>
                <a:cs typeface="微软雅黑" panose="020B0503020204020204" charset="-122"/>
                <a:sym typeface="+mn-ea"/>
              </a:rPr>
              <a:t>物理寻址</a:t>
            </a:r>
            <a:r>
              <a:rPr lang="zh-CN" sz="1600" dirty="0">
                <a:effectLst/>
                <a:latin typeface="微软雅黑" panose="020B0503020204020204" charset="-122"/>
                <a:ea typeface="微软雅黑" panose="020B0503020204020204" charset="-122"/>
                <a:cs typeface="微软雅黑" panose="020B0503020204020204" charset="-122"/>
                <a:sym typeface="+mn-ea"/>
              </a:rPr>
              <a:t>（</a:t>
            </a:r>
            <a:r>
              <a:rPr lang="zh-CN" sz="1600" dirty="0">
                <a:effectLst/>
                <a:latin typeface="微软雅黑" panose="020B0503020204020204" charset="-122"/>
                <a:ea typeface="微软雅黑" panose="020B0503020204020204" charset="-122"/>
                <a:cs typeface="微软雅黑" panose="020B0503020204020204" charset="-122"/>
                <a:sym typeface="+mn-ea"/>
              </a:rPr>
              <a:t>physical addressing），是一种</a:t>
            </a:r>
            <a:r>
              <a:rPr lang="zh-CN" sz="1600" b="1" dirty="0">
                <a:solidFill>
                  <a:srgbClr val="FF0000"/>
                </a:solidFill>
                <a:effectLst/>
                <a:highlight>
                  <a:srgbClr val="FFFF00"/>
                </a:highlight>
                <a:latin typeface="微软雅黑" panose="020B0503020204020204" charset="-122"/>
                <a:ea typeface="微软雅黑" panose="020B0503020204020204" charset="-122"/>
                <a:cs typeface="微软雅黑" panose="020B0503020204020204" charset="-122"/>
                <a:sym typeface="+mn-ea"/>
              </a:rPr>
              <a:t>点对点</a:t>
            </a:r>
            <a:r>
              <a:rPr lang="zh-CN" sz="1600" dirty="0">
                <a:effectLst/>
                <a:latin typeface="微软雅黑" panose="020B0503020204020204" charset="-122"/>
                <a:ea typeface="微软雅黑" panose="020B0503020204020204" charset="-122"/>
                <a:cs typeface="微软雅黑" panose="020B0503020204020204" charset="-122"/>
                <a:sym typeface="+mn-ea"/>
              </a:rPr>
              <a:t>的寻址模式，一条报文对应于</a:t>
            </a:r>
            <a:r>
              <a:rPr lang="zh-CN" sz="1600" dirty="0">
                <a:effectLst/>
                <a:highlight>
                  <a:srgbClr val="FFFF00"/>
                </a:highlight>
                <a:latin typeface="微软雅黑" panose="020B0503020204020204" charset="-122"/>
                <a:ea typeface="微软雅黑" panose="020B0503020204020204" charset="-122"/>
                <a:cs typeface="微软雅黑" panose="020B0503020204020204" charset="-122"/>
                <a:sym typeface="+mn-ea"/>
              </a:rPr>
              <a:t>单独一个Server</a:t>
            </a:r>
            <a:r>
              <a:rPr lang="zh-CN" sz="1600" dirty="0">
                <a:effectLst/>
                <a:latin typeface="微软雅黑" panose="020B0503020204020204" charset="-122"/>
                <a:ea typeface="微软雅黑" panose="020B0503020204020204" charset="-122"/>
                <a:cs typeface="微软雅黑" panose="020B0503020204020204" charset="-122"/>
                <a:sym typeface="+mn-ea"/>
              </a:rPr>
              <a:t>（</a:t>
            </a:r>
            <a:r>
              <a:rPr lang="zh-CN" sz="1600" dirty="0">
                <a:effectLst/>
                <a:latin typeface="微软雅黑" panose="020B0503020204020204" charset="-122"/>
                <a:ea typeface="微软雅黑" panose="020B0503020204020204" charset="-122"/>
                <a:cs typeface="微软雅黑" panose="020B0503020204020204" charset="-122"/>
                <a:sym typeface="+mn-ea"/>
              </a:rPr>
              <a:t>ECU）</a:t>
            </a:r>
            <a:endParaRPr lang="en-US" sz="1600" dirty="0">
              <a:effectLst/>
              <a:latin typeface="微软雅黑" panose="020B0503020204020204" charset="-122"/>
              <a:ea typeface="微软雅黑" panose="020B0503020204020204" charset="-122"/>
              <a:cs typeface="微软雅黑" panose="020B0503020204020204" charset="-122"/>
            </a:endParaRPr>
          </a:p>
          <a:p>
            <a:pPr marL="0" marR="0" fontAlgn="auto">
              <a:lnSpc>
                <a:spcPct val="150000"/>
              </a:lnSpc>
              <a:spcBef>
                <a:spcPts val="600"/>
              </a:spcBef>
              <a:spcAft>
                <a:spcPts val="600"/>
              </a:spcAft>
            </a:pPr>
            <a:r>
              <a:rPr lang="en-US" sz="1600" dirty="0">
                <a:effectLst/>
                <a:latin typeface="微软雅黑" panose="020B0503020204020204" charset="-122"/>
                <a:ea typeface="微软雅黑" panose="020B0503020204020204" charset="-122"/>
                <a:cs typeface="微软雅黑" panose="020B0503020204020204" charset="-122"/>
                <a:sym typeface="+mn-ea"/>
              </a:rPr>
              <a:t>             </a:t>
            </a:r>
            <a:r>
              <a:rPr lang="zh-CN" sz="1600" dirty="0">
                <a:effectLst/>
                <a:latin typeface="微软雅黑" panose="020B0503020204020204" charset="-122"/>
                <a:ea typeface="微软雅黑" panose="020B0503020204020204" charset="-122"/>
                <a:cs typeface="微软雅黑" panose="020B0503020204020204" charset="-122"/>
                <a:sym typeface="+mn-ea"/>
              </a:rPr>
              <a:t>（</a:t>
            </a:r>
            <a:r>
              <a:rPr lang="en-US" sz="1600" dirty="0">
                <a:effectLst/>
                <a:latin typeface="微软雅黑" panose="020B0503020204020204" charset="-122"/>
                <a:ea typeface="微软雅黑" panose="020B0503020204020204" charset="-122"/>
                <a:cs typeface="微软雅黑" panose="020B0503020204020204" charset="-122"/>
                <a:sym typeface="+mn-ea"/>
              </a:rPr>
              <a:t>2</a:t>
            </a:r>
            <a:r>
              <a:rPr lang="zh-CN" sz="1600" dirty="0">
                <a:effectLst/>
                <a:latin typeface="微软雅黑" panose="020B0503020204020204" charset="-122"/>
                <a:ea typeface="微软雅黑" panose="020B0503020204020204" charset="-122"/>
                <a:cs typeface="微软雅黑" panose="020B0503020204020204" charset="-122"/>
                <a:sym typeface="+mn-ea"/>
              </a:rPr>
              <a:t>）</a:t>
            </a:r>
            <a:r>
              <a:rPr lang="zh-CN" sz="1600" b="1" dirty="0">
                <a:solidFill>
                  <a:schemeClr val="accent2">
                    <a:lumMod val="50000"/>
                  </a:schemeClr>
                </a:solidFill>
                <a:effectLst/>
                <a:latin typeface="微软雅黑" panose="020B0503020204020204" charset="-122"/>
                <a:ea typeface="微软雅黑" panose="020B0503020204020204" charset="-122"/>
                <a:cs typeface="微软雅黑" panose="020B0503020204020204" charset="-122"/>
                <a:sym typeface="+mn-ea"/>
              </a:rPr>
              <a:t>功能寻址</a:t>
            </a:r>
            <a:r>
              <a:rPr lang="zh-CN" sz="1600" dirty="0">
                <a:effectLst/>
                <a:latin typeface="微软雅黑" panose="020B0503020204020204" charset="-122"/>
                <a:ea typeface="微软雅黑" panose="020B0503020204020204" charset="-122"/>
                <a:cs typeface="微软雅黑" panose="020B0503020204020204" charset="-122"/>
                <a:sym typeface="+mn-ea"/>
              </a:rPr>
              <a:t>（</a:t>
            </a:r>
            <a:r>
              <a:rPr lang="zh-CN" sz="1600" dirty="0">
                <a:effectLst/>
                <a:latin typeface="微软雅黑" panose="020B0503020204020204" charset="-122"/>
                <a:ea typeface="微软雅黑" panose="020B0503020204020204" charset="-122"/>
                <a:cs typeface="微软雅黑" panose="020B0503020204020204" charset="-122"/>
                <a:sym typeface="+mn-ea"/>
              </a:rPr>
              <a:t>functional addressing），一条报文对应本网络中</a:t>
            </a:r>
            <a:r>
              <a:rPr lang="zh-CN" sz="1600" dirty="0">
                <a:effectLst/>
                <a:highlight>
                  <a:srgbClr val="FFFF00"/>
                </a:highlight>
                <a:latin typeface="微软雅黑" panose="020B0503020204020204" charset="-122"/>
                <a:ea typeface="微软雅黑" panose="020B0503020204020204" charset="-122"/>
                <a:cs typeface="微软雅黑" panose="020B0503020204020204" charset="-122"/>
                <a:sym typeface="+mn-ea"/>
              </a:rPr>
              <a:t>所有Server</a:t>
            </a:r>
            <a:r>
              <a:rPr lang="zh-CN" sz="1600" dirty="0">
                <a:effectLst/>
                <a:latin typeface="微软雅黑" panose="020B0503020204020204" charset="-122"/>
                <a:ea typeface="微软雅黑" panose="020B0503020204020204" charset="-122"/>
                <a:cs typeface="微软雅黑" panose="020B0503020204020204" charset="-122"/>
                <a:sym typeface="+mn-ea"/>
              </a:rPr>
              <a:t>（</a:t>
            </a:r>
            <a:r>
              <a:rPr lang="zh-CN" sz="1600" dirty="0">
                <a:effectLst/>
                <a:latin typeface="微软雅黑" panose="020B0503020204020204" charset="-122"/>
                <a:ea typeface="微软雅黑" panose="020B0503020204020204" charset="-122"/>
                <a:cs typeface="微软雅黑" panose="020B0503020204020204" charset="-122"/>
                <a:sym typeface="+mn-ea"/>
              </a:rPr>
              <a:t>ECU），也就是说本网络中</a:t>
            </a:r>
            <a:r>
              <a:rPr lang="zh-CN" sz="1600" b="1" dirty="0">
                <a:solidFill>
                  <a:srgbClr val="FF0000"/>
                </a:solidFill>
                <a:effectLst/>
                <a:highlight>
                  <a:srgbClr val="FFFF00"/>
                </a:highlight>
                <a:latin typeface="微软雅黑" panose="020B0503020204020204" charset="-122"/>
                <a:ea typeface="微软雅黑" panose="020B0503020204020204" charset="-122"/>
                <a:cs typeface="微软雅黑" panose="020B0503020204020204" charset="-122"/>
                <a:sym typeface="+mn-ea"/>
              </a:rPr>
              <a:t>所有ECU</a:t>
            </a:r>
            <a:r>
              <a:rPr lang="zh-CN" sz="1600" dirty="0">
                <a:effectLst/>
                <a:latin typeface="微软雅黑" panose="020B0503020204020204" charset="-122"/>
                <a:ea typeface="微软雅黑" panose="020B0503020204020204" charset="-122"/>
                <a:cs typeface="微软雅黑" panose="020B0503020204020204" charset="-122"/>
                <a:sym typeface="+mn-ea"/>
              </a:rPr>
              <a:t>都要对这条指令做出响应。</a:t>
            </a:r>
            <a:endParaRPr lang="en-US" altLang="zh-CN" sz="1600" dirty="0">
              <a:solidFill>
                <a:srgbClr val="00B050"/>
              </a:solidFill>
              <a:latin typeface="微软雅黑" panose="020B0503020204020204" charset="-122"/>
              <a:ea typeface="微软雅黑" panose="020B0503020204020204" charset="-122"/>
              <a:cs typeface="微软雅黑" panose="020B0503020204020204" charset="-122"/>
              <a:sym typeface="+mn-ea"/>
            </a:endParaRPr>
          </a:p>
        </p:txBody>
      </p:sp>
      <p:pic>
        <p:nvPicPr>
          <p:cNvPr id="6" name="Picture 5"/>
          <p:cNvPicPr>
            <a:picLocks noChangeAspect="1"/>
          </p:cNvPicPr>
          <p:nvPr/>
        </p:nvPicPr>
        <p:blipFill>
          <a:blip r:embed="rId1"/>
          <a:stretch>
            <a:fillRect/>
          </a:stretch>
        </p:blipFill>
        <p:spPr>
          <a:xfrm>
            <a:off x="1132840" y="4402455"/>
            <a:ext cx="2104390" cy="1628775"/>
          </a:xfrm>
          <a:prstGeom prst="rect">
            <a:avLst/>
          </a:prstGeom>
        </p:spPr>
      </p:pic>
      <p:pic>
        <p:nvPicPr>
          <p:cNvPr id="11" name="Picture 10"/>
          <p:cNvPicPr>
            <a:picLocks noChangeAspect="1"/>
          </p:cNvPicPr>
          <p:nvPr/>
        </p:nvPicPr>
        <p:blipFill rotWithShape="1">
          <a:blip r:embed="rId2"/>
          <a:srcRect t="2273" b="53186"/>
          <a:stretch>
            <a:fillRect/>
          </a:stretch>
        </p:blipFill>
        <p:spPr>
          <a:xfrm>
            <a:off x="3807460" y="4124960"/>
            <a:ext cx="4266565" cy="744220"/>
          </a:xfrm>
          <a:prstGeom prst="rect">
            <a:avLst/>
          </a:prstGeom>
        </p:spPr>
      </p:pic>
      <p:pic>
        <p:nvPicPr>
          <p:cNvPr id="2" name="Picture 7"/>
          <p:cNvPicPr>
            <a:picLocks noChangeAspect="1"/>
          </p:cNvPicPr>
          <p:nvPr/>
        </p:nvPicPr>
        <p:blipFill rotWithShape="1">
          <a:blip r:embed="rId3"/>
          <a:srcRect t="2875"/>
          <a:stretch>
            <a:fillRect/>
          </a:stretch>
        </p:blipFill>
        <p:spPr>
          <a:xfrm>
            <a:off x="8451215" y="4271010"/>
            <a:ext cx="2424430" cy="1660525"/>
          </a:xfrm>
          <a:prstGeom prst="rect">
            <a:avLst/>
          </a:prstGeom>
        </p:spPr>
      </p:pic>
      <p:pic>
        <p:nvPicPr>
          <p:cNvPr id="9" name="Picture 11"/>
          <p:cNvPicPr>
            <a:picLocks noChangeAspect="1"/>
          </p:cNvPicPr>
          <p:nvPr/>
        </p:nvPicPr>
        <p:blipFill rotWithShape="1">
          <a:blip r:embed="rId2"/>
          <a:srcRect t="55459"/>
          <a:stretch>
            <a:fillRect/>
          </a:stretch>
        </p:blipFill>
        <p:spPr>
          <a:xfrm>
            <a:off x="3768725" y="5222875"/>
            <a:ext cx="4216400" cy="735330"/>
          </a:xfrm>
          <a:prstGeom prst="rect">
            <a:avLst/>
          </a:prstGeom>
        </p:spPr>
      </p:pic>
      <p:sp>
        <p:nvSpPr>
          <p:cNvPr id="13" name="右箭头 12"/>
          <p:cNvSpPr/>
          <p:nvPr/>
        </p:nvSpPr>
        <p:spPr>
          <a:xfrm rot="8640000">
            <a:off x="3159125" y="4665980"/>
            <a:ext cx="417195" cy="346075"/>
          </a:xfrm>
          <a:prstGeom prst="rightArrow">
            <a:avLst/>
          </a:prstGeom>
          <a:solidFill>
            <a:srgbClr val="FF0000"/>
          </a:solidFill>
          <a:ln>
            <a:noFill/>
          </a:ln>
          <a:effectLst>
            <a:outerShdw blurRad="50800" dist="38100" algn="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rgbClr val="FF0000"/>
              </a:solidFill>
            </a:endParaRPr>
          </a:p>
        </p:txBody>
      </p:sp>
      <p:sp>
        <p:nvSpPr>
          <p:cNvPr id="14" name="右箭头 13"/>
          <p:cNvSpPr/>
          <p:nvPr/>
        </p:nvSpPr>
        <p:spPr>
          <a:xfrm rot="21060000">
            <a:off x="7889240" y="5380355"/>
            <a:ext cx="438150" cy="363855"/>
          </a:xfrm>
          <a:prstGeom prst="rightArrow">
            <a:avLst/>
          </a:prstGeom>
          <a:solidFill>
            <a:srgbClr val="FF0000"/>
          </a:solidFill>
          <a:ln>
            <a:noFill/>
          </a:ln>
          <a:effectLst>
            <a:outerShdw blurRad="50800" dist="38100" algn="l"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rgbClr val="FF0000"/>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形状 3"/>
          <p:cNvSpPr/>
          <p:nvPr/>
        </p:nvSpPr>
        <p:spPr>
          <a:xfrm>
            <a:off x="619933" y="0"/>
            <a:ext cx="2997642" cy="3143250"/>
          </a:xfrm>
          <a:custGeom>
            <a:avLst/>
            <a:gdLst>
              <a:gd name="connsiteX0" fmla="*/ 3037408 w 6540310"/>
              <a:gd name="connsiteY0" fmla="*/ 0 h 6858000"/>
              <a:gd name="connsiteX1" fmla="*/ 6540310 w 6540310"/>
              <a:gd name="connsiteY1" fmla="*/ 0 h 6858000"/>
              <a:gd name="connsiteX2" fmla="*/ 3502902 w 6540310"/>
              <a:gd name="connsiteY2" fmla="*/ 6858000 h 6858000"/>
              <a:gd name="connsiteX3" fmla="*/ 0 w 65403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40310" h="6858000">
                <a:moveTo>
                  <a:pt x="3037408" y="0"/>
                </a:moveTo>
                <a:lnTo>
                  <a:pt x="6540310" y="0"/>
                </a:lnTo>
                <a:lnTo>
                  <a:pt x="3502902" y="6858000"/>
                </a:lnTo>
                <a:lnTo>
                  <a:pt x="0" y="6858000"/>
                </a:lnTo>
                <a:close/>
              </a:path>
            </a:pathLst>
          </a:custGeom>
          <a:gradFill>
            <a:gsLst>
              <a:gs pos="9000">
                <a:srgbClr val="F5F5F5"/>
              </a:gs>
              <a:gs pos="100000">
                <a:srgbClr val="F5F5F5">
                  <a:alpha val="7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5" name="标题 4"/>
          <p:cNvSpPr>
            <a:spLocks noGrp="1"/>
          </p:cNvSpPr>
          <p:nvPr>
            <p:ph type="ctrTitle"/>
          </p:nvPr>
        </p:nvSpPr>
        <p:spPr/>
        <p:txBody>
          <a:bodyPr/>
          <a:p>
            <a:endParaRPr lang="zh-CN" altLang="en-US"/>
          </a:p>
        </p:txBody>
      </p:sp>
      <p:sp>
        <p:nvSpPr>
          <p:cNvPr id="40" name="任意多边形: 形状 39"/>
          <p:cNvSpPr/>
          <p:nvPr/>
        </p:nvSpPr>
        <p:spPr>
          <a:xfrm>
            <a:off x="7295790" y="625646"/>
            <a:ext cx="4896210" cy="6232354"/>
          </a:xfrm>
          <a:custGeom>
            <a:avLst/>
            <a:gdLst>
              <a:gd name="connsiteX0" fmla="*/ 2760309 w 4896210"/>
              <a:gd name="connsiteY0" fmla="*/ 0 h 6232354"/>
              <a:gd name="connsiteX1" fmla="*/ 4896210 w 4896210"/>
              <a:gd name="connsiteY1" fmla="*/ 0 h 6232354"/>
              <a:gd name="connsiteX2" fmla="*/ 4896210 w 4896210"/>
              <a:gd name="connsiteY2" fmla="*/ 3543737 h 6232354"/>
              <a:gd name="connsiteX3" fmla="*/ 3705422 w 4896210"/>
              <a:gd name="connsiteY3" fmla="*/ 6232354 h 6232354"/>
              <a:gd name="connsiteX4" fmla="*/ 0 w 4896210"/>
              <a:gd name="connsiteY4" fmla="*/ 6232354 h 6232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96210" h="6232354">
                <a:moveTo>
                  <a:pt x="2760309" y="0"/>
                </a:moveTo>
                <a:lnTo>
                  <a:pt x="4896210" y="0"/>
                </a:lnTo>
                <a:lnTo>
                  <a:pt x="4896210" y="3543737"/>
                </a:lnTo>
                <a:lnTo>
                  <a:pt x="3705422" y="6232354"/>
                </a:lnTo>
                <a:lnTo>
                  <a:pt x="0" y="6232354"/>
                </a:lnTo>
                <a:close/>
              </a:path>
            </a:pathLst>
          </a:custGeom>
          <a:gradFill>
            <a:gsLst>
              <a:gs pos="9000">
                <a:srgbClr val="F5F5F5"/>
              </a:gs>
              <a:gs pos="100000">
                <a:srgbClr val="F5F5F5">
                  <a:alpha val="76000"/>
                </a:srgbClr>
              </a:gs>
            </a:gsLst>
            <a:lin ang="5400000" scaled="1"/>
          </a:gra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44" name="任意多边形: 形状 43"/>
          <p:cNvSpPr/>
          <p:nvPr/>
        </p:nvSpPr>
        <p:spPr>
          <a:xfrm>
            <a:off x="6937233" y="0"/>
            <a:ext cx="5254767" cy="625646"/>
          </a:xfrm>
          <a:custGeom>
            <a:avLst/>
            <a:gdLst>
              <a:gd name="connsiteX0" fmla="*/ 277099 w 5254767"/>
              <a:gd name="connsiteY0" fmla="*/ 0 h 625646"/>
              <a:gd name="connsiteX1" fmla="*/ 5254767 w 5254767"/>
              <a:gd name="connsiteY1" fmla="*/ 0 h 625646"/>
              <a:gd name="connsiteX2" fmla="*/ 5254767 w 5254767"/>
              <a:gd name="connsiteY2" fmla="*/ 625646 h 625646"/>
              <a:gd name="connsiteX3" fmla="*/ 0 w 5254767"/>
              <a:gd name="connsiteY3" fmla="*/ 625646 h 625646"/>
            </a:gdLst>
            <a:ahLst/>
            <a:cxnLst>
              <a:cxn ang="0">
                <a:pos x="connsiteX0" y="connsiteY0"/>
              </a:cxn>
              <a:cxn ang="0">
                <a:pos x="connsiteX1" y="connsiteY1"/>
              </a:cxn>
              <a:cxn ang="0">
                <a:pos x="connsiteX2" y="connsiteY2"/>
              </a:cxn>
              <a:cxn ang="0">
                <a:pos x="connsiteX3" y="connsiteY3"/>
              </a:cxn>
            </a:cxnLst>
            <a:rect l="l" t="t" r="r" b="b"/>
            <a:pathLst>
              <a:path w="5254767" h="625646">
                <a:moveTo>
                  <a:pt x="277099" y="0"/>
                </a:moveTo>
                <a:lnTo>
                  <a:pt x="5254767" y="0"/>
                </a:lnTo>
                <a:lnTo>
                  <a:pt x="5254767" y="625646"/>
                </a:lnTo>
                <a:lnTo>
                  <a:pt x="0" y="625646"/>
                </a:lnTo>
                <a:close/>
              </a:path>
            </a:pathLst>
          </a:custGeom>
          <a:solidFill>
            <a:srgbClr val="3F94D5"/>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nvGrpSpPr>
          <p:cNvPr id="2" name="组合 46"/>
          <p:cNvGrpSpPr/>
          <p:nvPr/>
        </p:nvGrpSpPr>
        <p:grpSpPr>
          <a:xfrm>
            <a:off x="-110490" y="2167890"/>
            <a:ext cx="10648315" cy="2522220"/>
            <a:chOff x="-107281" y="2214417"/>
            <a:chExt cx="9458492" cy="2521969"/>
          </a:xfrm>
        </p:grpSpPr>
        <p:sp>
          <p:nvSpPr>
            <p:cNvPr id="6" name="任意多边形: 形状 33"/>
            <p:cNvSpPr/>
            <p:nvPr/>
          </p:nvSpPr>
          <p:spPr>
            <a:xfrm>
              <a:off x="-107281" y="2214417"/>
              <a:ext cx="9458492" cy="2521969"/>
            </a:xfrm>
            <a:custGeom>
              <a:avLst/>
              <a:gdLst>
                <a:gd name="connsiteX0" fmla="*/ 1116980 w 9458492"/>
                <a:gd name="connsiteY0" fmla="*/ 0 h 2521969"/>
                <a:gd name="connsiteX1" fmla="*/ 9458492 w 9458492"/>
                <a:gd name="connsiteY1" fmla="*/ 0 h 2521969"/>
                <a:gd name="connsiteX2" fmla="*/ 8341512 w 9458492"/>
                <a:gd name="connsiteY2" fmla="*/ 2521969 h 2521969"/>
                <a:gd name="connsiteX3" fmla="*/ 0 w 9458492"/>
                <a:gd name="connsiteY3" fmla="*/ 2521969 h 2521969"/>
              </a:gdLst>
              <a:ahLst/>
              <a:cxnLst>
                <a:cxn ang="0">
                  <a:pos x="connsiteX0" y="connsiteY0"/>
                </a:cxn>
                <a:cxn ang="0">
                  <a:pos x="connsiteX1" y="connsiteY1"/>
                </a:cxn>
                <a:cxn ang="0">
                  <a:pos x="connsiteX2" y="connsiteY2"/>
                </a:cxn>
                <a:cxn ang="0">
                  <a:pos x="connsiteX3" y="connsiteY3"/>
                </a:cxn>
              </a:cxnLst>
              <a:rect l="l" t="t" r="r" b="b"/>
              <a:pathLst>
                <a:path w="9458492" h="2521969">
                  <a:moveTo>
                    <a:pt x="1116980" y="0"/>
                  </a:moveTo>
                  <a:lnTo>
                    <a:pt x="9458492" y="0"/>
                  </a:lnTo>
                  <a:lnTo>
                    <a:pt x="8341512" y="2521969"/>
                  </a:lnTo>
                  <a:lnTo>
                    <a:pt x="0" y="2521969"/>
                  </a:lnTo>
                  <a:close/>
                </a:path>
              </a:pathLst>
            </a:custGeom>
            <a:solidFill>
              <a:srgbClr val="3F94D5"/>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34" name="任意多边形: 形状 33"/>
            <p:cNvSpPr/>
            <p:nvPr/>
          </p:nvSpPr>
          <p:spPr>
            <a:xfrm>
              <a:off x="-9405" y="2214417"/>
              <a:ext cx="8385257" cy="2521969"/>
            </a:xfrm>
            <a:custGeom>
              <a:avLst/>
              <a:gdLst>
                <a:gd name="connsiteX0" fmla="*/ 43745 w 8385257"/>
                <a:gd name="connsiteY0" fmla="*/ 0 h 2521969"/>
                <a:gd name="connsiteX1" fmla="*/ 8385257 w 8385257"/>
                <a:gd name="connsiteY1" fmla="*/ 0 h 2521969"/>
                <a:gd name="connsiteX2" fmla="*/ 7268277 w 8385257"/>
                <a:gd name="connsiteY2" fmla="*/ 2521969 h 2521969"/>
                <a:gd name="connsiteX3" fmla="*/ 0 w 8385257"/>
                <a:gd name="connsiteY3" fmla="*/ 2521969 h 2521969"/>
                <a:gd name="connsiteX4" fmla="*/ 0 w 8385257"/>
                <a:gd name="connsiteY4" fmla="*/ 98770 h 252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5257" h="2521969">
                  <a:moveTo>
                    <a:pt x="43745" y="0"/>
                  </a:moveTo>
                  <a:lnTo>
                    <a:pt x="8385257" y="0"/>
                  </a:lnTo>
                  <a:lnTo>
                    <a:pt x="7268277" y="2521969"/>
                  </a:lnTo>
                  <a:lnTo>
                    <a:pt x="0" y="2521969"/>
                  </a:lnTo>
                  <a:lnTo>
                    <a:pt x="0" y="98770"/>
                  </a:lnTo>
                  <a:close/>
                </a:path>
              </a:pathLst>
            </a:custGeom>
            <a:solidFill>
              <a:srgbClr val="FFFFFF"/>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sp>
        <p:nvSpPr>
          <p:cNvPr id="12" name="文本框 11"/>
          <p:cNvSpPr txBox="1"/>
          <p:nvPr/>
        </p:nvSpPr>
        <p:spPr>
          <a:xfrm>
            <a:off x="1245234" y="2875863"/>
            <a:ext cx="6569695" cy="922020"/>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zh-CN" altLang="en-US" sz="5400" b="1" kern="0" dirty="0" smtClean="0">
                <a:solidFill>
                  <a:schemeClr val="accent5">
                    <a:lumMod val="75000"/>
                  </a:schemeClr>
                </a:solidFill>
                <a:latin typeface="思源黑体 CN Bold" panose="020B0800000000000000" pitchFamily="34" charset="-122"/>
                <a:ea typeface="思源黑体 CN Bold" panose="020B0800000000000000" pitchFamily="34" charset="-122"/>
                <a:cs typeface="思源黑体 CN Bold" panose="020B0800000000000000" pitchFamily="34" charset="-122"/>
              </a:rPr>
              <a:t>感谢您的观看！</a:t>
            </a:r>
            <a:endParaRPr lang="zh-CN" altLang="en-US" sz="5400" b="1" kern="0" dirty="0">
              <a:solidFill>
                <a:schemeClr val="accent5">
                  <a:lumMod val="75000"/>
                </a:schemeClr>
              </a:solidFill>
              <a:latin typeface="思源黑体 CN Bold" panose="020B0800000000000000" pitchFamily="34" charset="-122"/>
              <a:ea typeface="思源黑体 CN Bold" panose="020B0800000000000000" pitchFamily="34" charset="-122"/>
              <a:cs typeface="思源黑体 CN Bold" panose="020B0800000000000000" pitchFamily="34" charset="-122"/>
            </a:endParaRPr>
          </a:p>
        </p:txBody>
      </p:sp>
      <p:sp>
        <p:nvSpPr>
          <p:cNvPr id="3" name="副标题 2"/>
          <p:cNvSpPr>
            <a:spLocks noGrp="1"/>
          </p:cNvSpPr>
          <p:nvPr>
            <p:ph type="subTitle" idx="1"/>
            <p:custDataLst>
              <p:tags r:id="rId1"/>
            </p:custDataLst>
          </p:nvPr>
        </p:nvSpPr>
        <p:spPr>
          <a:xfrm>
            <a:off x="3617595" y="3797935"/>
            <a:ext cx="4587240" cy="797560"/>
          </a:xfrm>
        </p:spPr>
        <p:txBody>
          <a:bodyPr anchor="b" anchorCtr="0">
            <a:normAutofit/>
          </a:bodyPr>
          <a:p>
            <a:pPr algn="r"/>
            <a:r>
              <a:rPr lang="zh-CN" altLang="en-US" sz="2570">
                <a:solidFill>
                  <a:srgbClr val="3F94D5"/>
                </a:solidFill>
                <a:latin typeface="思源黑体 CN Bold" panose="020B0800000000000000" pitchFamily="34" charset="-122"/>
                <a:ea typeface="思源黑体 CN Bold" panose="020B0800000000000000" pitchFamily="34" charset="-122"/>
                <a:cs typeface="思源黑体 CN Bold" panose="020B0800000000000000" pitchFamily="34" charset="-122"/>
              </a:rPr>
              <a:t>主</a:t>
            </a:r>
            <a:r>
              <a:rPr lang="zh-CN" altLang="en-US" sz="2570">
                <a:solidFill>
                  <a:srgbClr val="3F94D5"/>
                </a:solidFill>
                <a:latin typeface="思源黑体 CN Bold" panose="020B0800000000000000" pitchFamily="34" charset="-122"/>
                <a:ea typeface="思源黑体 CN Bold" panose="020B0800000000000000" pitchFamily="34" charset="-122"/>
                <a:cs typeface="思源黑体 CN Bold" panose="020B0800000000000000" pitchFamily="34" charset="-122"/>
              </a:rPr>
              <a:t>讲人：李晶茹</a:t>
            </a:r>
            <a:endParaRPr lang="en-US" altLang="zh-CN" sz="2570">
              <a:solidFill>
                <a:srgbClr val="3F94D5"/>
              </a:solidFill>
              <a:latin typeface="思源黑体 CN Bold" panose="020B0800000000000000" pitchFamily="34" charset="-122"/>
              <a:ea typeface="思源黑体 CN Bold" panose="020B0800000000000000" pitchFamily="34" charset="-122"/>
              <a:cs typeface="思源黑体 CN Bold" panose="020B0800000000000000" pitchFamily="34" charset="-122"/>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44"/>
                                        </p:tgtEl>
                                        <p:attrNameLst>
                                          <p:attrName>style.visibility</p:attrName>
                                        </p:attrNameLst>
                                      </p:cBhvr>
                                      <p:to>
                                        <p:strVal val="visible"/>
                                      </p:to>
                                    </p:set>
                                    <p:anim calcmode="lin" valueType="num">
                                      <p:cBhvr additive="base">
                                        <p:cTn id="15" dur="500" fill="hold"/>
                                        <p:tgtEl>
                                          <p:spTgt spid="44"/>
                                        </p:tgtEl>
                                        <p:attrNameLst>
                                          <p:attrName>ppt_x</p:attrName>
                                        </p:attrNameLst>
                                      </p:cBhvr>
                                      <p:tavLst>
                                        <p:tav tm="0">
                                          <p:val>
                                            <p:strVal val="1+#ppt_w/2"/>
                                          </p:val>
                                        </p:tav>
                                        <p:tav tm="100000">
                                          <p:val>
                                            <p:strVal val="#ppt_x"/>
                                          </p:val>
                                        </p:tav>
                                      </p:tavLst>
                                    </p:anim>
                                    <p:anim calcmode="lin" valueType="num">
                                      <p:cBhvr additive="base">
                                        <p:cTn id="16" dur="500" fill="hold"/>
                                        <p:tgtEl>
                                          <p:spTgt spid="44"/>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40"/>
                                        </p:tgtEl>
                                        <p:attrNameLst>
                                          <p:attrName>style.visibility</p:attrName>
                                        </p:attrNameLst>
                                      </p:cBhvr>
                                      <p:to>
                                        <p:strVal val="visible"/>
                                      </p:to>
                                    </p:set>
                                    <p:anim calcmode="lin" valueType="num">
                                      <p:cBhvr additive="base">
                                        <p:cTn id="19" dur="500" fill="hold"/>
                                        <p:tgtEl>
                                          <p:spTgt spid="40"/>
                                        </p:tgtEl>
                                        <p:attrNameLst>
                                          <p:attrName>ppt_x</p:attrName>
                                        </p:attrNameLst>
                                      </p:cBhvr>
                                      <p:tavLst>
                                        <p:tav tm="0">
                                          <p:val>
                                            <p:strVal val="1+#ppt_w/2"/>
                                          </p:val>
                                        </p:tav>
                                        <p:tav tm="100000">
                                          <p:val>
                                            <p:strVal val="#ppt_x"/>
                                          </p:val>
                                        </p:tav>
                                      </p:tavLst>
                                    </p:anim>
                                    <p:anim calcmode="lin" valueType="num">
                                      <p:cBhvr additive="base">
                                        <p:cTn id="20" dur="500" fill="hold"/>
                                        <p:tgtEl>
                                          <p:spTgt spid="40"/>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fill="hold"/>
                                        <p:tgtEl>
                                          <p:spTgt spid="12"/>
                                        </p:tgtEl>
                                        <p:attrNameLst>
                                          <p:attrName>ppt_x</p:attrName>
                                        </p:attrNameLst>
                                      </p:cBhvr>
                                      <p:tavLst>
                                        <p:tav tm="0">
                                          <p:val>
                                            <p:strVal val="0-#ppt_w/2"/>
                                          </p:val>
                                        </p:tav>
                                        <p:tav tm="100000">
                                          <p:val>
                                            <p:strVal val="#ppt_x"/>
                                          </p:val>
                                        </p:tav>
                                      </p:tavLst>
                                    </p:anim>
                                    <p:anim calcmode="lin" valueType="num">
                                      <p:cBhvr additive="base">
                                        <p:cTn id="24" dur="500" fill="hold"/>
                                        <p:tgtEl>
                                          <p:spTgt spid="12"/>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cBhvr additive="base">
                                        <p:cTn id="27" dur="500" fill="hold"/>
                                        <p:tgtEl>
                                          <p:spTgt spid="3"/>
                                        </p:tgtEl>
                                        <p:attrNameLst>
                                          <p:attrName>ppt_x</p:attrName>
                                        </p:attrNameLst>
                                      </p:cBhvr>
                                      <p:tavLst>
                                        <p:tav tm="0">
                                          <p:val>
                                            <p:strVal val="0-#ppt_w/2"/>
                                          </p:val>
                                        </p:tav>
                                        <p:tav tm="100000">
                                          <p:val>
                                            <p:strVal val="#ppt_x"/>
                                          </p:val>
                                        </p:tav>
                                      </p:tavLst>
                                    </p:anim>
                                    <p:anim calcmode="lin" valueType="num">
                                      <p:cBhvr additive="base">
                                        <p:cTn id="28"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4" grpId="0" animBg="1"/>
      <p:bldP spid="40" grpId="0" animBg="1"/>
      <p:bldP spid="12" grpId="0"/>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 name="组合 56"/>
          <p:cNvGrpSpPr/>
          <p:nvPr/>
        </p:nvGrpSpPr>
        <p:grpSpPr>
          <a:xfrm>
            <a:off x="3788604" y="1959794"/>
            <a:ext cx="460980" cy="435337"/>
            <a:chOff x="-3169920" y="-385784"/>
            <a:chExt cx="608270" cy="574434"/>
          </a:xfrm>
          <a:solidFill>
            <a:schemeClr val="accent1">
              <a:lumMod val="20000"/>
              <a:lumOff val="80000"/>
            </a:schemeClr>
          </a:solidFill>
        </p:grpSpPr>
        <p:grpSp>
          <p:nvGrpSpPr>
            <p:cNvPr id="58" name="组合 57"/>
            <p:cNvGrpSpPr/>
            <p:nvPr/>
          </p:nvGrpSpPr>
          <p:grpSpPr>
            <a:xfrm>
              <a:off x="-3169920" y="-385784"/>
              <a:ext cx="608270" cy="133461"/>
              <a:chOff x="-3169920" y="-385784"/>
              <a:chExt cx="608270" cy="133461"/>
            </a:xfrm>
            <a:grpFill/>
          </p:grpSpPr>
          <p:sp>
            <p:nvSpPr>
              <p:cNvPr id="68" name="椭圆 67"/>
              <p:cNvSpPr/>
              <p:nvPr/>
            </p:nvSpPr>
            <p:spPr>
              <a:xfrm>
                <a:off x="-3169920"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p:cNvSpPr/>
              <p:nvPr/>
            </p:nvSpPr>
            <p:spPr>
              <a:xfrm>
                <a:off x="-2932515"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p:cNvSpPr/>
              <p:nvPr/>
            </p:nvSpPr>
            <p:spPr>
              <a:xfrm>
                <a:off x="-2695111"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p:cNvGrpSpPr/>
            <p:nvPr/>
          </p:nvGrpSpPr>
          <p:grpSpPr>
            <a:xfrm>
              <a:off x="-3169920" y="-165297"/>
              <a:ext cx="608270" cy="133461"/>
              <a:chOff x="-3169920" y="-385784"/>
              <a:chExt cx="608270" cy="133461"/>
            </a:xfrm>
            <a:grpFill/>
          </p:grpSpPr>
          <p:sp>
            <p:nvSpPr>
              <p:cNvPr id="64" name="椭圆 63"/>
              <p:cNvSpPr/>
              <p:nvPr/>
            </p:nvSpPr>
            <p:spPr>
              <a:xfrm>
                <a:off x="-3169920"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a:off x="-2932515"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2695111"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3169920" y="55189"/>
              <a:ext cx="608270" cy="133461"/>
              <a:chOff x="-3169920" y="-385784"/>
              <a:chExt cx="608270" cy="133461"/>
            </a:xfrm>
            <a:grpFill/>
          </p:grpSpPr>
          <p:sp>
            <p:nvSpPr>
              <p:cNvPr id="61" name="椭圆 60"/>
              <p:cNvSpPr/>
              <p:nvPr/>
            </p:nvSpPr>
            <p:spPr>
              <a:xfrm>
                <a:off x="-3169920"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p:cNvSpPr/>
              <p:nvPr/>
            </p:nvSpPr>
            <p:spPr>
              <a:xfrm>
                <a:off x="-2932515"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p:cNvSpPr/>
              <p:nvPr/>
            </p:nvSpPr>
            <p:spPr>
              <a:xfrm>
                <a:off x="-2695111" y="-385784"/>
                <a:ext cx="133461" cy="13346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49" name="组合 48"/>
          <p:cNvGrpSpPr/>
          <p:nvPr/>
        </p:nvGrpSpPr>
        <p:grpSpPr>
          <a:xfrm>
            <a:off x="3200570" y="5283637"/>
            <a:ext cx="938761" cy="775800"/>
            <a:chOff x="-2814117" y="2660410"/>
            <a:chExt cx="2621280" cy="2621280"/>
          </a:xfrm>
        </p:grpSpPr>
        <p:sp>
          <p:nvSpPr>
            <p:cNvPr id="50" name="矩形 49"/>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51" name="直接连接符 50"/>
            <p:cNvCxnSpPr>
              <a:stCxn id="50" idx="0"/>
              <a:endCxn id="50"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a:stCxn id="50" idx="1"/>
              <a:endCxn id="50"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71" name="任意多边形: 形状 70"/>
          <p:cNvSpPr/>
          <p:nvPr/>
        </p:nvSpPr>
        <p:spPr>
          <a:xfrm>
            <a:off x="10549404" y="2601845"/>
            <a:ext cx="1642596" cy="2458760"/>
          </a:xfrm>
          <a:custGeom>
            <a:avLst/>
            <a:gdLst>
              <a:gd name="connsiteX0" fmla="*/ 1229380 w 1642596"/>
              <a:gd name="connsiteY0" fmla="*/ 0 h 2458760"/>
              <a:gd name="connsiteX1" fmla="*/ 1594960 w 1642596"/>
              <a:gd name="connsiteY1" fmla="*/ 55271 h 2458760"/>
              <a:gd name="connsiteX2" fmla="*/ 1642596 w 1642596"/>
              <a:gd name="connsiteY2" fmla="*/ 72706 h 2458760"/>
              <a:gd name="connsiteX3" fmla="*/ 1642596 w 1642596"/>
              <a:gd name="connsiteY3" fmla="*/ 359455 h 2458760"/>
              <a:gd name="connsiteX4" fmla="*/ 1604604 w 1642596"/>
              <a:gd name="connsiteY4" fmla="*/ 341154 h 2458760"/>
              <a:gd name="connsiteX5" fmla="*/ 1229379 w 1642596"/>
              <a:gd name="connsiteY5" fmla="*/ 265399 h 2458760"/>
              <a:gd name="connsiteX6" fmla="*/ 265398 w 1642596"/>
              <a:gd name="connsiteY6" fmla="*/ 1229380 h 2458760"/>
              <a:gd name="connsiteX7" fmla="*/ 1229379 w 1642596"/>
              <a:gd name="connsiteY7" fmla="*/ 2193361 h 2458760"/>
              <a:gd name="connsiteX8" fmla="*/ 1604604 w 1642596"/>
              <a:gd name="connsiteY8" fmla="*/ 2117607 h 2458760"/>
              <a:gd name="connsiteX9" fmla="*/ 1642596 w 1642596"/>
              <a:gd name="connsiteY9" fmla="*/ 2099305 h 2458760"/>
              <a:gd name="connsiteX10" fmla="*/ 1642596 w 1642596"/>
              <a:gd name="connsiteY10" fmla="*/ 2386055 h 2458760"/>
              <a:gd name="connsiteX11" fmla="*/ 1594960 w 1642596"/>
              <a:gd name="connsiteY11" fmla="*/ 2403490 h 2458760"/>
              <a:gd name="connsiteX12" fmla="*/ 1229380 w 1642596"/>
              <a:gd name="connsiteY12" fmla="*/ 2458760 h 2458760"/>
              <a:gd name="connsiteX13" fmla="*/ 0 w 1642596"/>
              <a:gd name="connsiteY13" fmla="*/ 1229380 h 2458760"/>
              <a:gd name="connsiteX14" fmla="*/ 1229380 w 1642596"/>
              <a:gd name="connsiteY14" fmla="*/ 0 h 2458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42596" h="2458760">
                <a:moveTo>
                  <a:pt x="1229380" y="0"/>
                </a:moveTo>
                <a:cubicBezTo>
                  <a:pt x="1356687" y="0"/>
                  <a:pt x="1479473" y="19351"/>
                  <a:pt x="1594960" y="55271"/>
                </a:cubicBezTo>
                <a:lnTo>
                  <a:pt x="1642596" y="72706"/>
                </a:lnTo>
                <a:lnTo>
                  <a:pt x="1642596" y="359455"/>
                </a:lnTo>
                <a:lnTo>
                  <a:pt x="1604604" y="341154"/>
                </a:lnTo>
                <a:cubicBezTo>
                  <a:pt x="1489275" y="292374"/>
                  <a:pt x="1362477" y="265399"/>
                  <a:pt x="1229379" y="265399"/>
                </a:cubicBezTo>
                <a:cubicBezTo>
                  <a:pt x="696987" y="265399"/>
                  <a:pt x="265398" y="696988"/>
                  <a:pt x="265398" y="1229380"/>
                </a:cubicBezTo>
                <a:cubicBezTo>
                  <a:pt x="265398" y="1761772"/>
                  <a:pt x="696987" y="2193361"/>
                  <a:pt x="1229379" y="2193361"/>
                </a:cubicBezTo>
                <a:cubicBezTo>
                  <a:pt x="1362477" y="2193361"/>
                  <a:pt x="1489275" y="2166387"/>
                  <a:pt x="1604604" y="2117607"/>
                </a:cubicBezTo>
                <a:lnTo>
                  <a:pt x="1642596" y="2099305"/>
                </a:lnTo>
                <a:lnTo>
                  <a:pt x="1642596" y="2386055"/>
                </a:lnTo>
                <a:lnTo>
                  <a:pt x="1594960" y="2403490"/>
                </a:lnTo>
                <a:cubicBezTo>
                  <a:pt x="1479473" y="2439410"/>
                  <a:pt x="1356687" y="2458760"/>
                  <a:pt x="1229380" y="2458760"/>
                </a:cubicBezTo>
                <a:cubicBezTo>
                  <a:pt x="550412" y="2458760"/>
                  <a:pt x="0" y="1908348"/>
                  <a:pt x="0" y="1229380"/>
                </a:cubicBezTo>
                <a:cubicBezTo>
                  <a:pt x="0" y="550412"/>
                  <a:pt x="550412" y="0"/>
                  <a:pt x="122938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grpSp>
        <p:nvGrpSpPr>
          <p:cNvPr id="46" name="组合 45"/>
          <p:cNvGrpSpPr/>
          <p:nvPr/>
        </p:nvGrpSpPr>
        <p:grpSpPr>
          <a:xfrm rot="0">
            <a:off x="4142740" y="4363085"/>
            <a:ext cx="6942455" cy="784225"/>
            <a:chOff x="4076771" y="2553447"/>
            <a:chExt cx="6942328" cy="784385"/>
          </a:xfrm>
        </p:grpSpPr>
        <p:sp>
          <p:nvSpPr>
            <p:cNvPr id="47" name="文本框 46"/>
            <p:cNvSpPr txBox="1"/>
            <p:nvPr/>
          </p:nvSpPr>
          <p:spPr>
            <a:xfrm>
              <a:off x="4076771" y="2553447"/>
              <a:ext cx="2419019" cy="276999"/>
            </a:xfrm>
            <a:prstGeom prst="rect">
              <a:avLst/>
            </a:prstGeom>
            <a:noFill/>
          </p:spPr>
          <p:txBody>
            <a:bodyPr wrap="square" lIns="0" tIns="0" rIns="0" bIns="0">
              <a:spAutoFit/>
            </a:bodyPr>
            <a:lstStyle/>
            <a:p>
              <a:r>
                <a:rPr lang="zh-CN" altLang="en-US" b="1" dirty="0">
                  <a:solidFill>
                    <a:schemeClr val="bg1"/>
                  </a:solidFill>
                  <a:latin typeface="+mj-ea"/>
                  <a:ea typeface="+mj-ea"/>
                </a:rPr>
                <a:t>定位分析二</a:t>
              </a:r>
              <a:endParaRPr lang="zh-CN" altLang="en-US" b="1" dirty="0">
                <a:solidFill>
                  <a:schemeClr val="bg1"/>
                </a:solidFill>
                <a:latin typeface="+mj-ea"/>
                <a:ea typeface="+mj-ea"/>
              </a:endParaRPr>
            </a:p>
          </p:txBody>
        </p:sp>
        <p:sp>
          <p:nvSpPr>
            <p:cNvPr id="48" name="文本框 47"/>
            <p:cNvSpPr txBox="1"/>
            <p:nvPr/>
          </p:nvSpPr>
          <p:spPr>
            <a:xfrm>
              <a:off x="4076771" y="2895872"/>
              <a:ext cx="6942328" cy="441960"/>
            </a:xfrm>
            <a:prstGeom prst="rect">
              <a:avLst/>
            </a:prstGeom>
            <a:noFill/>
          </p:spPr>
          <p:txBody>
            <a:bodyPr wrap="square" lIns="0" tIns="0" rIns="0" bIns="0">
              <a:spAutoFit/>
            </a:bodyPr>
            <a:lstStyle/>
            <a:p>
              <a:pPr>
                <a:lnSpc>
                  <a:spcPct val="120000"/>
                </a:lnSpc>
              </a:pPr>
              <a:r>
                <a:rPr lang="zh-CN" altLang="en-US" sz="1200" dirty="0">
                  <a:solidFill>
                    <a:schemeClr val="bg1"/>
                  </a:solidFill>
                  <a:latin typeface="+mn-ea"/>
                </a:rPr>
                <a:t>请输入你的内容描述请输入你的内容描述请输入你的内容描述请输入你的内容描述</a:t>
              </a:r>
              <a:r>
                <a:rPr lang="en-US" altLang="zh-CN" sz="1200" dirty="0">
                  <a:solidFill>
                    <a:schemeClr val="bg1"/>
                  </a:solidFill>
                  <a:latin typeface="+mn-ea"/>
                </a:rPr>
                <a:t>,</a:t>
              </a:r>
              <a:r>
                <a:rPr lang="zh-CN" altLang="en-US" sz="1200" dirty="0">
                  <a:solidFill>
                    <a:schemeClr val="bg1"/>
                  </a:solidFill>
                  <a:latin typeface="+mn-ea"/>
                </a:rPr>
                <a:t>请输入你的内容描述请输入你的内容描述请输入你的内容请输入你的内容描述</a:t>
              </a:r>
              <a:endParaRPr lang="zh-CN" altLang="en-US" sz="1200" dirty="0">
                <a:solidFill>
                  <a:schemeClr val="bg1"/>
                </a:solidFill>
                <a:latin typeface="+mn-ea"/>
              </a:endParaRPr>
            </a:p>
          </p:txBody>
        </p:sp>
      </p:gr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23" name="矩形: 圆角 22"/>
          <p:cNvSpPr/>
          <p:nvPr/>
        </p:nvSpPr>
        <p:spPr>
          <a:xfrm>
            <a:off x="660400" y="1555750"/>
            <a:ext cx="10636885" cy="463804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p:cNvGrpSpPr/>
          <p:nvPr/>
        </p:nvGrpSpPr>
        <p:grpSpPr>
          <a:xfrm flipV="1">
            <a:off x="9721237" y="5759541"/>
            <a:ext cx="422618" cy="354586"/>
            <a:chOff x="11048361" y="5821282"/>
            <a:chExt cx="483239" cy="405448"/>
          </a:xfrm>
        </p:grpSpPr>
        <p:sp>
          <p:nvSpPr>
            <p:cNvPr id="35" name="等腰三角形 34"/>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36" name="等腰三角形 35"/>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grpSp>
        <p:nvGrpSpPr>
          <p:cNvPr id="72" name="组合 71"/>
          <p:cNvGrpSpPr/>
          <p:nvPr/>
        </p:nvGrpSpPr>
        <p:grpSpPr>
          <a:xfrm>
            <a:off x="418780" y="752296"/>
            <a:ext cx="3762700" cy="430530"/>
            <a:chOff x="418780" y="813256"/>
            <a:chExt cx="3762700" cy="430530"/>
          </a:xfrm>
        </p:grpSpPr>
        <p:grpSp>
          <p:nvGrpSpPr>
            <p:cNvPr id="73" name="组合 72"/>
            <p:cNvGrpSpPr/>
            <p:nvPr/>
          </p:nvGrpSpPr>
          <p:grpSpPr>
            <a:xfrm>
              <a:off x="418780" y="825975"/>
              <a:ext cx="483239" cy="405448"/>
              <a:chOff x="11048361" y="5821282"/>
              <a:chExt cx="483239" cy="405448"/>
            </a:xfrm>
          </p:grpSpPr>
          <p:sp>
            <p:nvSpPr>
              <p:cNvPr id="75" name="等腰三角形 74"/>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76" name="等腰三角形 75"/>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74" name="文本框 73"/>
            <p:cNvSpPr txBox="1"/>
            <p:nvPr/>
          </p:nvSpPr>
          <p:spPr>
            <a:xfrm>
              <a:off x="914939" y="813256"/>
              <a:ext cx="3266541" cy="430530"/>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rPr>
                <a:t>》</a:t>
              </a:r>
              <a:r>
                <a:rPr kumimoji="0" lang="en-US" altLang="zh-CN"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rPr>
                <a:t>UDS</a:t>
              </a:r>
              <a:r>
                <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rPr>
                <a:t>常用诊断服务</a:t>
              </a: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微软雅黑" panose="020B0503020204020204" charset="-122"/>
              </a:endParaRPr>
            </a:p>
          </p:txBody>
        </p:sp>
      </p:grpSp>
      <p:pic>
        <p:nvPicPr>
          <p:cNvPr id="2" name="图片 1"/>
          <p:cNvPicPr>
            <a:picLocks noChangeAspect="1"/>
          </p:cNvPicPr>
          <p:nvPr/>
        </p:nvPicPr>
        <p:blipFill>
          <a:blip r:embed="rId1"/>
          <a:stretch>
            <a:fillRect/>
          </a:stretch>
        </p:blipFill>
        <p:spPr>
          <a:xfrm>
            <a:off x="2191385" y="1811020"/>
            <a:ext cx="7212330" cy="424815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flipH="1">
            <a:off x="2841659" y="0"/>
            <a:ext cx="9458492" cy="4736386"/>
            <a:chOff x="-107281" y="0"/>
            <a:chExt cx="9458492" cy="4736386"/>
          </a:xfrm>
        </p:grpSpPr>
        <p:sp>
          <p:nvSpPr>
            <p:cNvPr id="4" name="任意多边形: 形状 3"/>
            <p:cNvSpPr/>
            <p:nvPr/>
          </p:nvSpPr>
          <p:spPr>
            <a:xfrm>
              <a:off x="619933" y="0"/>
              <a:ext cx="2997642" cy="3143250"/>
            </a:xfrm>
            <a:custGeom>
              <a:avLst/>
              <a:gdLst>
                <a:gd name="connsiteX0" fmla="*/ 3037408 w 6540310"/>
                <a:gd name="connsiteY0" fmla="*/ 0 h 6858000"/>
                <a:gd name="connsiteX1" fmla="*/ 6540310 w 6540310"/>
                <a:gd name="connsiteY1" fmla="*/ 0 h 6858000"/>
                <a:gd name="connsiteX2" fmla="*/ 3502902 w 6540310"/>
                <a:gd name="connsiteY2" fmla="*/ 6858000 h 6858000"/>
                <a:gd name="connsiteX3" fmla="*/ 0 w 65403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540310" h="6858000">
                  <a:moveTo>
                    <a:pt x="3037408" y="0"/>
                  </a:moveTo>
                  <a:lnTo>
                    <a:pt x="6540310" y="0"/>
                  </a:lnTo>
                  <a:lnTo>
                    <a:pt x="3502902" y="6858000"/>
                  </a:lnTo>
                  <a:lnTo>
                    <a:pt x="0" y="6858000"/>
                  </a:lnTo>
                  <a:close/>
                </a:path>
              </a:pathLst>
            </a:custGeom>
            <a:gradFill>
              <a:gsLst>
                <a:gs pos="9000">
                  <a:srgbClr val="F5F5F5"/>
                </a:gs>
                <a:gs pos="100000">
                  <a:srgbClr val="F5F5F5">
                    <a:alpha val="7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nvGrpSpPr>
            <p:cNvPr id="5" name="组合 4"/>
            <p:cNvGrpSpPr/>
            <p:nvPr/>
          </p:nvGrpSpPr>
          <p:grpSpPr>
            <a:xfrm>
              <a:off x="-107281" y="2214417"/>
              <a:ext cx="9458492" cy="2521969"/>
              <a:chOff x="-107281" y="2214417"/>
              <a:chExt cx="9458492" cy="2521969"/>
            </a:xfrm>
          </p:grpSpPr>
          <p:sp>
            <p:nvSpPr>
              <p:cNvPr id="6" name="任意多边形: 形状 33"/>
              <p:cNvSpPr/>
              <p:nvPr/>
            </p:nvSpPr>
            <p:spPr>
              <a:xfrm>
                <a:off x="-107281" y="2214417"/>
                <a:ext cx="9458492" cy="2521969"/>
              </a:xfrm>
              <a:custGeom>
                <a:avLst/>
                <a:gdLst>
                  <a:gd name="connsiteX0" fmla="*/ 1116980 w 9458492"/>
                  <a:gd name="connsiteY0" fmla="*/ 0 h 2521969"/>
                  <a:gd name="connsiteX1" fmla="*/ 9458492 w 9458492"/>
                  <a:gd name="connsiteY1" fmla="*/ 0 h 2521969"/>
                  <a:gd name="connsiteX2" fmla="*/ 8341512 w 9458492"/>
                  <a:gd name="connsiteY2" fmla="*/ 2521969 h 2521969"/>
                  <a:gd name="connsiteX3" fmla="*/ 0 w 9458492"/>
                  <a:gd name="connsiteY3" fmla="*/ 2521969 h 2521969"/>
                </a:gdLst>
                <a:ahLst/>
                <a:cxnLst>
                  <a:cxn ang="0">
                    <a:pos x="connsiteX0" y="connsiteY0"/>
                  </a:cxn>
                  <a:cxn ang="0">
                    <a:pos x="connsiteX1" y="connsiteY1"/>
                  </a:cxn>
                  <a:cxn ang="0">
                    <a:pos x="connsiteX2" y="connsiteY2"/>
                  </a:cxn>
                  <a:cxn ang="0">
                    <a:pos x="connsiteX3" y="connsiteY3"/>
                  </a:cxn>
                </a:cxnLst>
                <a:rect l="l" t="t" r="r" b="b"/>
                <a:pathLst>
                  <a:path w="9458492" h="2521969">
                    <a:moveTo>
                      <a:pt x="1116980" y="0"/>
                    </a:moveTo>
                    <a:lnTo>
                      <a:pt x="9458492" y="0"/>
                    </a:lnTo>
                    <a:lnTo>
                      <a:pt x="8341512" y="2521969"/>
                    </a:lnTo>
                    <a:lnTo>
                      <a:pt x="0" y="2521969"/>
                    </a:lnTo>
                    <a:close/>
                  </a:path>
                </a:pathLst>
              </a:custGeom>
              <a:solidFill>
                <a:srgbClr val="3F94D5"/>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
            <p:nvSpPr>
              <p:cNvPr id="7" name="任意多边形: 形状 6"/>
              <p:cNvSpPr/>
              <p:nvPr/>
            </p:nvSpPr>
            <p:spPr>
              <a:xfrm>
                <a:off x="-9405" y="2214417"/>
                <a:ext cx="8385257" cy="2521969"/>
              </a:xfrm>
              <a:custGeom>
                <a:avLst/>
                <a:gdLst>
                  <a:gd name="connsiteX0" fmla="*/ 43745 w 8385257"/>
                  <a:gd name="connsiteY0" fmla="*/ 0 h 2521969"/>
                  <a:gd name="connsiteX1" fmla="*/ 8385257 w 8385257"/>
                  <a:gd name="connsiteY1" fmla="*/ 0 h 2521969"/>
                  <a:gd name="connsiteX2" fmla="*/ 7268277 w 8385257"/>
                  <a:gd name="connsiteY2" fmla="*/ 2521969 h 2521969"/>
                  <a:gd name="connsiteX3" fmla="*/ 0 w 8385257"/>
                  <a:gd name="connsiteY3" fmla="*/ 2521969 h 2521969"/>
                  <a:gd name="connsiteX4" fmla="*/ 0 w 8385257"/>
                  <a:gd name="connsiteY4" fmla="*/ 98770 h 25219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5257" h="2521969">
                    <a:moveTo>
                      <a:pt x="43745" y="0"/>
                    </a:moveTo>
                    <a:lnTo>
                      <a:pt x="8385257" y="0"/>
                    </a:lnTo>
                    <a:lnTo>
                      <a:pt x="7268277" y="2521969"/>
                    </a:lnTo>
                    <a:lnTo>
                      <a:pt x="0" y="2521969"/>
                    </a:lnTo>
                    <a:lnTo>
                      <a:pt x="0" y="98770"/>
                    </a:lnTo>
                    <a:close/>
                  </a:path>
                </a:pathLst>
              </a:custGeom>
              <a:solidFill>
                <a:srgbClr val="FFFFFF"/>
              </a:solidFill>
              <a:ln w="12700" cap="flat" cmpd="sng" algn="ctr">
                <a:noFill/>
                <a:prstDash val="solid"/>
                <a:miter lim="800000"/>
              </a:ln>
              <a:effectLst>
                <a:outerShdw blurRad="546100" dist="190500" dir="6600000" algn="tr" rotWithShape="0">
                  <a:prstClr val="black">
                    <a:alpha val="26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1"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grpSp>
      </p:grpSp>
      <p:grpSp>
        <p:nvGrpSpPr>
          <p:cNvPr id="9" name="组合 8"/>
          <p:cNvGrpSpPr/>
          <p:nvPr/>
        </p:nvGrpSpPr>
        <p:grpSpPr>
          <a:xfrm>
            <a:off x="5245764" y="2881389"/>
            <a:ext cx="5767705" cy="1103342"/>
            <a:chOff x="782181" y="3054829"/>
            <a:chExt cx="5767705" cy="1103342"/>
          </a:xfrm>
        </p:grpSpPr>
        <p:sp>
          <p:nvSpPr>
            <p:cNvPr id="11" name="TextBox 7"/>
            <p:cNvSpPr>
              <a:spLocks noChangeArrowheads="1"/>
            </p:cNvSpPr>
            <p:nvPr/>
          </p:nvSpPr>
          <p:spPr bwMode="auto">
            <a:xfrm>
              <a:off x="782181" y="3054829"/>
              <a:ext cx="5767705" cy="83058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l" fontAlgn="base">
                <a:buNone/>
              </a:pPr>
              <a:r>
                <a:rPr lang="zh-CN" altLang="en-US" sz="5400" b="1">
                  <a:latin typeface="微软雅黑" panose="020B0503020204020204" charset="-122"/>
                  <a:ea typeface="微软雅黑" panose="020B0503020204020204" charset="-122"/>
                  <a:sym typeface="+mn-ea"/>
                </a:rPr>
                <a:t>数据传输功能单元</a:t>
              </a:r>
              <a:endParaRPr lang="zh-CN" altLang="en-US" sz="5400" b="1" dirty="0">
                <a:solidFill>
                  <a:schemeClr val="tx1">
                    <a:lumMod val="75000"/>
                    <a:lumOff val="25000"/>
                  </a:schemeClr>
                </a:solidFill>
                <a:latin typeface="微软雅黑" panose="020B0503020204020204" charset="-122"/>
                <a:ea typeface="微软雅黑" panose="020B0503020204020204" charset="-122"/>
                <a:cs typeface="思源黑体 CN Bold" panose="020B0800000000000000" pitchFamily="34" charset="-122"/>
                <a:sym typeface="+mn-ea"/>
              </a:endParaRPr>
            </a:p>
          </p:txBody>
        </p:sp>
        <p:cxnSp>
          <p:nvCxnSpPr>
            <p:cNvPr id="12" name="直接连接符 11"/>
            <p:cNvCxnSpPr/>
            <p:nvPr/>
          </p:nvCxnSpPr>
          <p:spPr>
            <a:xfrm>
              <a:off x="1167575" y="4158171"/>
              <a:ext cx="490783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14" name="任意多边形: 形状 13"/>
          <p:cNvSpPr/>
          <p:nvPr/>
        </p:nvSpPr>
        <p:spPr>
          <a:xfrm flipH="1">
            <a:off x="-9003" y="6232354"/>
            <a:ext cx="5254767" cy="625646"/>
          </a:xfrm>
          <a:custGeom>
            <a:avLst/>
            <a:gdLst>
              <a:gd name="connsiteX0" fmla="*/ 277099 w 5254767"/>
              <a:gd name="connsiteY0" fmla="*/ 0 h 625646"/>
              <a:gd name="connsiteX1" fmla="*/ 5254767 w 5254767"/>
              <a:gd name="connsiteY1" fmla="*/ 0 h 625646"/>
              <a:gd name="connsiteX2" fmla="*/ 5254767 w 5254767"/>
              <a:gd name="connsiteY2" fmla="*/ 625646 h 625646"/>
              <a:gd name="connsiteX3" fmla="*/ 0 w 5254767"/>
              <a:gd name="connsiteY3" fmla="*/ 625646 h 625646"/>
            </a:gdLst>
            <a:ahLst/>
            <a:cxnLst>
              <a:cxn ang="0">
                <a:pos x="connsiteX0" y="connsiteY0"/>
              </a:cxn>
              <a:cxn ang="0">
                <a:pos x="connsiteX1" y="connsiteY1"/>
              </a:cxn>
              <a:cxn ang="0">
                <a:pos x="connsiteX2" y="connsiteY2"/>
              </a:cxn>
              <a:cxn ang="0">
                <a:pos x="connsiteX3" y="connsiteY3"/>
              </a:cxn>
            </a:cxnLst>
            <a:rect l="l" t="t" r="r" b="b"/>
            <a:pathLst>
              <a:path w="5254767" h="625646">
                <a:moveTo>
                  <a:pt x="277099" y="0"/>
                </a:moveTo>
                <a:lnTo>
                  <a:pt x="5254767" y="0"/>
                </a:lnTo>
                <a:lnTo>
                  <a:pt x="5254767" y="625646"/>
                </a:lnTo>
                <a:lnTo>
                  <a:pt x="0" y="625646"/>
                </a:lnTo>
                <a:close/>
              </a:path>
            </a:pathLst>
          </a:custGeom>
          <a:solidFill>
            <a:srgbClr val="3F94D5"/>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panose="020B0500000000000000" pitchFamily="34" charset="-122"/>
              <a:ea typeface="思源黑体" panose="020B0500000000000000" pitchFamily="34" charset="-122"/>
              <a:cs typeface="思源黑体 CN Bold" panose="020B0800000000000000" pitchFamily="34" charset="-122"/>
              <a:sym typeface="思源黑体" panose="020B0500000000000000"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0-#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1+#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4" name="内容占位符 3"/>
          <p:cNvGraphicFramePr/>
          <p:nvPr>
            <p:ph idx="1"/>
            <p:custDataLst>
              <p:tags r:id="rId1"/>
            </p:custDataLst>
          </p:nvPr>
        </p:nvGraphicFramePr>
        <p:xfrm>
          <a:off x="838200" y="3169285"/>
          <a:ext cx="10515600" cy="2667000"/>
        </p:xfrm>
        <a:graphic>
          <a:graphicData uri="http://schemas.openxmlformats.org/drawingml/2006/table">
            <a:tbl>
              <a:tblPr firstRow="1" bandRow="1">
                <a:tableStyleId>{5C22544A-7EE6-4342-B048-85BDC9FD1C3A}</a:tableStyleId>
              </a:tblPr>
              <a:tblGrid>
                <a:gridCol w="3505200"/>
                <a:gridCol w="3505200"/>
                <a:gridCol w="3505200"/>
              </a:tblGrid>
              <a:tr h="381000">
                <a:tc>
                  <a:txBody>
                    <a:bodyPr/>
                    <a:p>
                      <a:pPr algn="ctr">
                        <a:buNone/>
                      </a:pPr>
                      <a:r>
                        <a:rPr lang="zh-CN" altLang="en-US" b="1">
                          <a:latin typeface="+mj-lt"/>
                          <a:ea typeface="+mj-lt"/>
                          <a:cs typeface="+mj-lt"/>
                        </a:rPr>
                        <a:t>22服务</a:t>
                      </a:r>
                      <a:endParaRPr lang="zh-CN" altLang="en-US" b="1">
                        <a:latin typeface="+mj-lt"/>
                        <a:ea typeface="+mj-lt"/>
                        <a:cs typeface="+mj-lt"/>
                      </a:endParaRPr>
                    </a:p>
                  </a:txBody>
                  <a:tcPr anchor="ctr" anchorCtr="0"/>
                </a:tc>
                <a:tc>
                  <a:txBody>
                    <a:bodyPr/>
                    <a:p>
                      <a:pPr>
                        <a:buNone/>
                      </a:pPr>
                      <a:r>
                        <a:rPr lang="zh-CN" altLang="en-US" b="1">
                          <a:latin typeface="+mj-lt"/>
                          <a:ea typeface="+mj-lt"/>
                          <a:cs typeface="+mj-lt"/>
                        </a:rPr>
                        <a:t>通过ID读数据</a:t>
                      </a:r>
                      <a:endParaRPr lang="zh-CN" altLang="en-US" b="1">
                        <a:latin typeface="+mj-lt"/>
                        <a:ea typeface="+mj-lt"/>
                        <a:cs typeface="+mj-lt"/>
                      </a:endParaRPr>
                    </a:p>
                  </a:txBody>
                  <a:tcPr/>
                </a:tc>
                <a:tc>
                  <a:txBody>
                    <a:bodyPr/>
                    <a:p>
                      <a:pPr>
                        <a:buNone/>
                      </a:pPr>
                      <a:r>
                        <a:rPr lang="zh-CN" altLang="en-US" b="1">
                          <a:latin typeface="+mj-lt"/>
                          <a:ea typeface="+mj-lt"/>
                        </a:rPr>
                        <a:t>Read Data By Identifier</a:t>
                      </a:r>
                      <a:endParaRPr lang="zh-CN" altLang="en-US" b="1">
                        <a:latin typeface="+mj-lt"/>
                        <a:ea typeface="+mj-lt"/>
                      </a:endParaRPr>
                    </a:p>
                  </a:txBody>
                  <a:tcPr/>
                </a:tc>
              </a:tr>
              <a:tr h="381000">
                <a:tc>
                  <a:txBody>
                    <a:bodyPr/>
                    <a:p>
                      <a:pPr algn="ctr">
                        <a:buNone/>
                      </a:pPr>
                      <a:r>
                        <a:rPr lang="zh-CN" altLang="en-US" b="1">
                          <a:latin typeface="+mj-lt"/>
                          <a:ea typeface="+mj-lt"/>
                          <a:cs typeface="+mj-lt"/>
                        </a:rPr>
                        <a:t>23服务</a:t>
                      </a:r>
                      <a:endParaRPr lang="zh-CN" altLang="en-US" b="1">
                        <a:latin typeface="+mj-lt"/>
                        <a:ea typeface="+mj-lt"/>
                        <a:cs typeface="+mj-lt"/>
                      </a:endParaRPr>
                    </a:p>
                  </a:txBody>
                  <a:tcPr/>
                </a:tc>
                <a:tc>
                  <a:txBody>
                    <a:bodyPr/>
                    <a:p>
                      <a:pPr>
                        <a:buNone/>
                      </a:pPr>
                      <a:r>
                        <a:rPr lang="zh-CN" altLang="en-US" b="1">
                          <a:latin typeface="+mj-lt"/>
                          <a:ea typeface="+mj-lt"/>
                        </a:rPr>
                        <a:t>通过地址读写内存</a:t>
                      </a:r>
                      <a:endParaRPr lang="zh-CN" altLang="en-US" b="1">
                        <a:latin typeface="+mj-lt"/>
                        <a:ea typeface="+mj-lt"/>
                      </a:endParaRPr>
                    </a:p>
                  </a:txBody>
                  <a:tcPr/>
                </a:tc>
                <a:tc>
                  <a:txBody>
                    <a:bodyPr/>
                    <a:p>
                      <a:pPr>
                        <a:buNone/>
                      </a:pPr>
                      <a:r>
                        <a:rPr lang="zh-CN" altLang="en-US" b="1">
                          <a:latin typeface="+mj-lt"/>
                          <a:ea typeface="+mj-lt"/>
                        </a:rPr>
                        <a:t>Read Memory By Address</a:t>
                      </a:r>
                      <a:endParaRPr lang="zh-CN" altLang="en-US" b="1">
                        <a:latin typeface="+mj-lt"/>
                        <a:ea typeface="+mj-lt"/>
                      </a:endParaRPr>
                    </a:p>
                  </a:txBody>
                  <a:tcPr/>
                </a:tc>
              </a:tr>
              <a:tr h="381000">
                <a:tc>
                  <a:txBody>
                    <a:bodyPr/>
                    <a:p>
                      <a:pPr algn="ctr">
                        <a:buNone/>
                      </a:pPr>
                      <a:r>
                        <a:rPr lang="zh-CN" altLang="en-US" b="1">
                          <a:latin typeface="+mj-lt"/>
                          <a:ea typeface="+mj-lt"/>
                          <a:cs typeface="+mj-lt"/>
                        </a:rPr>
                        <a:t>24服务</a:t>
                      </a:r>
                      <a:endParaRPr lang="zh-CN" altLang="en-US" b="1">
                        <a:latin typeface="+mj-lt"/>
                        <a:ea typeface="+mj-lt"/>
                        <a:cs typeface="+mj-lt"/>
                      </a:endParaRPr>
                    </a:p>
                  </a:txBody>
                  <a:tcPr/>
                </a:tc>
                <a:tc>
                  <a:txBody>
                    <a:bodyPr/>
                    <a:p>
                      <a:pPr>
                        <a:buNone/>
                      </a:pPr>
                      <a:r>
                        <a:rPr lang="zh-CN" altLang="en-US" b="1">
                          <a:latin typeface="+mj-lt"/>
                          <a:ea typeface="+mj-lt"/>
                          <a:cs typeface="+mj-lt"/>
                        </a:rPr>
                        <a:t>通过ID读比例数据</a:t>
                      </a:r>
                      <a:endParaRPr lang="zh-CN" altLang="en-US" b="1">
                        <a:latin typeface="+mj-lt"/>
                        <a:ea typeface="+mj-lt"/>
                        <a:cs typeface="+mj-lt"/>
                      </a:endParaRPr>
                    </a:p>
                  </a:txBody>
                  <a:tcPr/>
                </a:tc>
                <a:tc>
                  <a:txBody>
                    <a:bodyPr/>
                    <a:p>
                      <a:pPr>
                        <a:buNone/>
                      </a:pPr>
                      <a:r>
                        <a:rPr lang="zh-CN" altLang="en-US" b="1">
                          <a:latin typeface="+mj-lt"/>
                          <a:ea typeface="+mj-lt"/>
                        </a:rPr>
                        <a:t>Read Scaling Data By Identifier</a:t>
                      </a:r>
                      <a:endParaRPr lang="zh-CN" altLang="en-US" b="1">
                        <a:latin typeface="+mj-lt"/>
                        <a:ea typeface="+mj-lt"/>
                      </a:endParaRPr>
                    </a:p>
                  </a:txBody>
                  <a:tcPr/>
                </a:tc>
              </a:tr>
              <a:tr h="381000">
                <a:tc>
                  <a:txBody>
                    <a:bodyPr/>
                    <a:p>
                      <a:pPr algn="ctr">
                        <a:buNone/>
                      </a:pPr>
                      <a:r>
                        <a:rPr lang="zh-CN" altLang="en-US" b="1">
                          <a:latin typeface="+mj-lt"/>
                          <a:ea typeface="+mj-lt"/>
                          <a:cs typeface="+mj-lt"/>
                        </a:rPr>
                        <a:t>2A服务</a:t>
                      </a:r>
                      <a:endParaRPr lang="zh-CN" altLang="en-US" b="1">
                        <a:latin typeface="+mj-lt"/>
                        <a:ea typeface="+mj-lt"/>
                        <a:cs typeface="+mj-lt"/>
                      </a:endParaRPr>
                    </a:p>
                  </a:txBody>
                  <a:tcPr/>
                </a:tc>
                <a:tc>
                  <a:txBody>
                    <a:bodyPr/>
                    <a:p>
                      <a:pPr>
                        <a:buNone/>
                      </a:pPr>
                      <a:r>
                        <a:rPr lang="zh-CN" altLang="en-US" b="1">
                          <a:latin typeface="+mj-lt"/>
                          <a:ea typeface="+mj-lt"/>
                          <a:cs typeface="+mj-lt"/>
                        </a:rPr>
                        <a:t>通过周期ID读取数据</a:t>
                      </a:r>
                      <a:endParaRPr lang="zh-CN" altLang="en-US" b="1">
                        <a:latin typeface="+mj-lt"/>
                        <a:ea typeface="+mj-lt"/>
                        <a:cs typeface="+mj-lt"/>
                      </a:endParaRPr>
                    </a:p>
                  </a:txBody>
                  <a:tcPr/>
                </a:tc>
                <a:tc>
                  <a:txBody>
                    <a:bodyPr/>
                    <a:p>
                      <a:pPr>
                        <a:buNone/>
                      </a:pPr>
                      <a:r>
                        <a:rPr lang="zh-CN" altLang="en-US" b="1">
                          <a:latin typeface="+mj-lt"/>
                          <a:ea typeface="+mj-lt"/>
                        </a:rPr>
                        <a:t>Read Data By Periodic Identifier</a:t>
                      </a:r>
                      <a:endParaRPr lang="zh-CN" altLang="en-US" b="1">
                        <a:latin typeface="+mj-lt"/>
                        <a:ea typeface="+mj-lt"/>
                      </a:endParaRPr>
                    </a:p>
                  </a:txBody>
                  <a:tcPr/>
                </a:tc>
              </a:tr>
              <a:tr h="381000">
                <a:tc>
                  <a:txBody>
                    <a:bodyPr/>
                    <a:p>
                      <a:pPr algn="ctr">
                        <a:buNone/>
                      </a:pPr>
                      <a:r>
                        <a:rPr lang="zh-CN" altLang="en-US" b="1">
                          <a:latin typeface="+mj-lt"/>
                          <a:ea typeface="+mj-lt"/>
                          <a:cs typeface="+mj-lt"/>
                        </a:rPr>
                        <a:t>2C服务</a:t>
                      </a:r>
                      <a:endParaRPr lang="zh-CN" altLang="en-US" b="1">
                        <a:latin typeface="+mj-lt"/>
                        <a:ea typeface="+mj-lt"/>
                        <a:cs typeface="+mj-lt"/>
                      </a:endParaRPr>
                    </a:p>
                  </a:txBody>
                  <a:tcPr/>
                </a:tc>
                <a:tc>
                  <a:txBody>
                    <a:bodyPr/>
                    <a:p>
                      <a:pPr>
                        <a:buNone/>
                      </a:pPr>
                      <a:r>
                        <a:rPr lang="zh-CN" altLang="en-US" b="1">
                          <a:latin typeface="+mj-lt"/>
                          <a:ea typeface="+mj-lt"/>
                        </a:rPr>
                        <a:t>动态定义标识符</a:t>
                      </a:r>
                      <a:endParaRPr lang="zh-CN" altLang="en-US" b="1">
                        <a:latin typeface="+mj-lt"/>
                        <a:ea typeface="+mj-lt"/>
                      </a:endParaRPr>
                    </a:p>
                  </a:txBody>
                  <a:tcPr/>
                </a:tc>
                <a:tc>
                  <a:txBody>
                    <a:bodyPr/>
                    <a:p>
                      <a:pPr>
                        <a:buNone/>
                      </a:pPr>
                      <a:r>
                        <a:rPr lang="zh-CN" altLang="en-US" b="1">
                          <a:latin typeface="+mj-lt"/>
                          <a:ea typeface="+mj-lt"/>
                        </a:rPr>
                        <a:t>Dynamically Define Data Identifier</a:t>
                      </a:r>
                      <a:endParaRPr lang="zh-CN" altLang="en-US" b="1">
                        <a:latin typeface="+mj-lt"/>
                        <a:ea typeface="+mj-lt"/>
                      </a:endParaRPr>
                    </a:p>
                  </a:txBody>
                  <a:tcPr/>
                </a:tc>
              </a:tr>
              <a:tr h="381000">
                <a:tc>
                  <a:txBody>
                    <a:bodyPr/>
                    <a:p>
                      <a:pPr algn="ctr">
                        <a:buNone/>
                      </a:pPr>
                      <a:r>
                        <a:rPr lang="zh-CN" altLang="en-US" b="1">
                          <a:latin typeface="+mj-lt"/>
                          <a:ea typeface="+mj-lt"/>
                          <a:cs typeface="+mj-lt"/>
                        </a:rPr>
                        <a:t>2E服务</a:t>
                      </a:r>
                      <a:endParaRPr lang="zh-CN" altLang="en-US" b="1">
                        <a:latin typeface="+mj-lt"/>
                        <a:ea typeface="+mj-lt"/>
                        <a:cs typeface="+mj-lt"/>
                      </a:endParaRPr>
                    </a:p>
                  </a:txBody>
                  <a:tcPr/>
                </a:tc>
                <a:tc>
                  <a:txBody>
                    <a:bodyPr/>
                    <a:p>
                      <a:pPr>
                        <a:buNone/>
                      </a:pPr>
                      <a:r>
                        <a:rPr lang="zh-CN" altLang="en-US" b="1">
                          <a:latin typeface="+mj-lt"/>
                          <a:ea typeface="+mj-lt"/>
                          <a:cs typeface="+mj-lt"/>
                        </a:rPr>
                        <a:t>通过ID写数据</a:t>
                      </a:r>
                      <a:endParaRPr lang="zh-CN" altLang="en-US" b="1">
                        <a:latin typeface="+mj-lt"/>
                        <a:ea typeface="+mj-lt"/>
                        <a:cs typeface="+mj-lt"/>
                      </a:endParaRPr>
                    </a:p>
                  </a:txBody>
                  <a:tcPr/>
                </a:tc>
                <a:tc>
                  <a:txBody>
                    <a:bodyPr/>
                    <a:p>
                      <a:pPr>
                        <a:buNone/>
                      </a:pPr>
                      <a:r>
                        <a:rPr lang="zh-CN" altLang="en-US" b="1">
                          <a:latin typeface="+mj-lt"/>
                          <a:ea typeface="+mj-lt"/>
                        </a:rPr>
                        <a:t>Write Data By Identifier</a:t>
                      </a:r>
                      <a:endParaRPr lang="zh-CN" altLang="en-US" b="1">
                        <a:latin typeface="+mj-lt"/>
                        <a:ea typeface="+mj-lt"/>
                      </a:endParaRPr>
                    </a:p>
                  </a:txBody>
                  <a:tcPr/>
                </a:tc>
              </a:tr>
              <a:tr h="381000">
                <a:tc>
                  <a:txBody>
                    <a:bodyPr/>
                    <a:p>
                      <a:pPr algn="ctr">
                        <a:buNone/>
                      </a:pPr>
                      <a:r>
                        <a:rPr lang="zh-CN" altLang="en-US" b="1">
                          <a:latin typeface="+mj-lt"/>
                          <a:ea typeface="+mj-lt"/>
                          <a:cs typeface="+mj-lt"/>
                        </a:rPr>
                        <a:t>3D服务</a:t>
                      </a:r>
                      <a:endParaRPr lang="zh-CN" altLang="en-US" b="1">
                        <a:latin typeface="+mj-lt"/>
                        <a:ea typeface="+mj-lt"/>
                        <a:cs typeface="+mj-lt"/>
                      </a:endParaRPr>
                    </a:p>
                  </a:txBody>
                  <a:tcPr/>
                </a:tc>
                <a:tc>
                  <a:txBody>
                    <a:bodyPr/>
                    <a:p>
                      <a:pPr>
                        <a:buNone/>
                      </a:pPr>
                      <a:r>
                        <a:rPr lang="zh-CN" altLang="en-US" b="1">
                          <a:latin typeface="+mj-lt"/>
                          <a:ea typeface="+mj-lt"/>
                        </a:rPr>
                        <a:t>通过地址写内存</a:t>
                      </a:r>
                      <a:endParaRPr lang="zh-CN" altLang="en-US" b="1">
                        <a:latin typeface="+mj-lt"/>
                        <a:ea typeface="+mj-lt"/>
                      </a:endParaRPr>
                    </a:p>
                  </a:txBody>
                  <a:tcPr/>
                </a:tc>
                <a:tc>
                  <a:txBody>
                    <a:bodyPr/>
                    <a:p>
                      <a:pPr>
                        <a:buNone/>
                      </a:pPr>
                      <a:r>
                        <a:rPr lang="zh-CN" altLang="en-US" b="1">
                          <a:latin typeface="+mj-lt"/>
                          <a:ea typeface="+mj-lt"/>
                        </a:rPr>
                        <a:t>Write Memory By Address</a:t>
                      </a:r>
                      <a:endParaRPr lang="zh-CN" altLang="en-US" b="1">
                        <a:latin typeface="+mj-lt"/>
                        <a:ea typeface="+mj-lt"/>
                      </a:endParaRPr>
                    </a:p>
                  </a:txBody>
                  <a:tcPr/>
                </a:tc>
              </a:tr>
            </a:tbl>
          </a:graphicData>
        </a:graphic>
      </p:graphicFrame>
      <p:sp>
        <p:nvSpPr>
          <p:cNvPr id="3" name="标题 2"/>
          <p:cNvSpPr>
            <a:spLocks noGrp="1"/>
          </p:cNvSpPr>
          <p:nvPr>
            <p:ph type="title"/>
          </p:nvPr>
        </p:nvSpPr>
        <p:spPr>
          <a:xfrm>
            <a:off x="222250" y="965835"/>
            <a:ext cx="3414395" cy="1104265"/>
          </a:xfrm>
        </p:spPr>
        <p:txBody>
          <a:bodyPr/>
          <a:p>
            <a:r>
              <a:rPr lang="zh-CN" altLang="en-US" b="1">
                <a:solidFill>
                  <a:schemeClr val="tx1"/>
                </a:solidFill>
                <a:effectLst>
                  <a:outerShdw blurRad="38100" dist="19050" dir="2700000" algn="tl" rotWithShape="0">
                    <a:schemeClr val="dk1">
                      <a:alpha val="40000"/>
                    </a:schemeClr>
                  </a:outerShdw>
                </a:effectLst>
              </a:rPr>
              <a:t>包含服务</a:t>
            </a:r>
            <a:endParaRPr lang="zh-CN" altLang="en-US" b="1">
              <a:solidFill>
                <a:schemeClr val="tx1"/>
              </a:solidFill>
              <a:effectLst>
                <a:outerShdw blurRad="38100" dist="19050" dir="2700000" algn="tl" rotWithShape="0">
                  <a:schemeClr val="dk1">
                    <a:alpha val="40000"/>
                  </a:schemeClr>
                </a:outerShdw>
              </a:effectLst>
            </a:endParaRPr>
          </a:p>
        </p:txBody>
      </p:sp>
      <p:sp>
        <p:nvSpPr>
          <p:cNvPr id="7" name="虚尾箭头 6"/>
          <p:cNvSpPr/>
          <p:nvPr/>
        </p:nvSpPr>
        <p:spPr>
          <a:xfrm>
            <a:off x="165735" y="3264535"/>
            <a:ext cx="208915" cy="208915"/>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虚尾箭头 7"/>
          <p:cNvSpPr/>
          <p:nvPr/>
        </p:nvSpPr>
        <p:spPr>
          <a:xfrm>
            <a:off x="280035" y="3648710"/>
            <a:ext cx="208915" cy="208915"/>
          </a:xfrm>
          <a:prstGeom prst="striped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虚尾箭头 8"/>
          <p:cNvSpPr/>
          <p:nvPr/>
        </p:nvSpPr>
        <p:spPr>
          <a:xfrm>
            <a:off x="470535" y="4048760"/>
            <a:ext cx="208915" cy="208915"/>
          </a:xfrm>
          <a:prstGeom prst="striped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虚尾箭头 9"/>
          <p:cNvSpPr/>
          <p:nvPr/>
        </p:nvSpPr>
        <p:spPr>
          <a:xfrm>
            <a:off x="470535" y="4432935"/>
            <a:ext cx="208915" cy="208915"/>
          </a:xfrm>
          <a:prstGeom prst="striped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虚尾箭头 10"/>
          <p:cNvSpPr/>
          <p:nvPr/>
        </p:nvSpPr>
        <p:spPr>
          <a:xfrm>
            <a:off x="603885" y="4829810"/>
            <a:ext cx="208915" cy="208915"/>
          </a:xfrm>
          <a:prstGeom prst="stripedRigh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虚尾箭头 11"/>
          <p:cNvSpPr/>
          <p:nvPr/>
        </p:nvSpPr>
        <p:spPr>
          <a:xfrm>
            <a:off x="165735" y="5213985"/>
            <a:ext cx="208915" cy="208915"/>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虚尾箭头 12"/>
          <p:cNvSpPr/>
          <p:nvPr/>
        </p:nvSpPr>
        <p:spPr>
          <a:xfrm>
            <a:off x="280035" y="5521325"/>
            <a:ext cx="208915" cy="208915"/>
          </a:xfrm>
          <a:prstGeom prst="striped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形状 69"/>
          <p:cNvSpPr/>
          <p:nvPr/>
        </p:nvSpPr>
        <p:spPr>
          <a:xfrm>
            <a:off x="11011372" y="0"/>
            <a:ext cx="1180628" cy="850994"/>
          </a:xfrm>
          <a:custGeom>
            <a:avLst/>
            <a:gdLst>
              <a:gd name="connsiteX0" fmla="*/ 0 w 1180628"/>
              <a:gd name="connsiteY0" fmla="*/ 0 h 850994"/>
              <a:gd name="connsiteX1" fmla="*/ 232365 w 1180628"/>
              <a:gd name="connsiteY1" fmla="*/ 0 h 850994"/>
              <a:gd name="connsiteX2" fmla="*/ 270754 w 1180628"/>
              <a:gd name="connsiteY2" fmla="*/ 123670 h 850994"/>
              <a:gd name="connsiteX3" fmla="*/ 1027090 w 1180628"/>
              <a:gd name="connsiteY3" fmla="*/ 625003 h 850994"/>
              <a:gd name="connsiteX4" fmla="*/ 1111016 w 1180628"/>
              <a:gd name="connsiteY4" fmla="*/ 620765 h 850994"/>
              <a:gd name="connsiteX5" fmla="*/ 1180628 w 1180628"/>
              <a:gd name="connsiteY5" fmla="*/ 610141 h 850994"/>
              <a:gd name="connsiteX6" fmla="*/ 1180628 w 1180628"/>
              <a:gd name="connsiteY6" fmla="*/ 838492 h 850994"/>
              <a:gd name="connsiteX7" fmla="*/ 1134124 w 1180628"/>
              <a:gd name="connsiteY7" fmla="*/ 845590 h 850994"/>
              <a:gd name="connsiteX8" fmla="*/ 1027091 w 1180628"/>
              <a:gd name="connsiteY8" fmla="*/ 850994 h 850994"/>
              <a:gd name="connsiteX9" fmla="*/ 1526 w 1180628"/>
              <a:gd name="connsiteY9" fmla="*/ 15135 h 85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0628" h="850994">
                <a:moveTo>
                  <a:pt x="0" y="0"/>
                </a:moveTo>
                <a:lnTo>
                  <a:pt x="232365" y="0"/>
                </a:lnTo>
                <a:lnTo>
                  <a:pt x="270754" y="123670"/>
                </a:lnTo>
                <a:cubicBezTo>
                  <a:pt x="395364" y="418283"/>
                  <a:pt x="687086" y="625003"/>
                  <a:pt x="1027090" y="625003"/>
                </a:cubicBezTo>
                <a:cubicBezTo>
                  <a:pt x="1055424" y="625003"/>
                  <a:pt x="1083422" y="623568"/>
                  <a:pt x="1111016" y="620765"/>
                </a:cubicBezTo>
                <a:lnTo>
                  <a:pt x="1180628" y="610141"/>
                </a:lnTo>
                <a:lnTo>
                  <a:pt x="1180628" y="838492"/>
                </a:lnTo>
                <a:lnTo>
                  <a:pt x="1134124" y="845590"/>
                </a:lnTo>
                <a:cubicBezTo>
                  <a:pt x="1098932" y="849163"/>
                  <a:pt x="1063225" y="850994"/>
                  <a:pt x="1027091" y="850994"/>
                </a:cubicBezTo>
                <a:cubicBezTo>
                  <a:pt x="521210" y="850994"/>
                  <a:pt x="99139" y="492159"/>
                  <a:pt x="1526" y="1513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grpSp>
        <p:nvGrpSpPr>
          <p:cNvPr id="2" name="组合 1"/>
          <p:cNvGrpSpPr/>
          <p:nvPr/>
        </p:nvGrpSpPr>
        <p:grpSpPr>
          <a:xfrm>
            <a:off x="418780" y="752296"/>
            <a:ext cx="5922645" cy="861695"/>
            <a:chOff x="418780" y="813256"/>
            <a:chExt cx="5922645" cy="861695"/>
          </a:xfrm>
        </p:grpSpPr>
        <p:grpSp>
          <p:nvGrpSpPr>
            <p:cNvPr id="40" name="组合 39"/>
            <p:cNvGrpSpPr/>
            <p:nvPr/>
          </p:nvGrpSpPr>
          <p:grpSpPr>
            <a:xfrm>
              <a:off x="418780" y="825975"/>
              <a:ext cx="483239" cy="405448"/>
              <a:chOff x="11048361" y="5821282"/>
              <a:chExt cx="483239" cy="405448"/>
            </a:xfrm>
          </p:grpSpPr>
          <p:sp>
            <p:nvSpPr>
              <p:cNvPr id="41" name="等腰三角形 40"/>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42" name="等腰三角形 41"/>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43" name="文本框 42"/>
            <p:cNvSpPr txBox="1"/>
            <p:nvPr/>
          </p:nvSpPr>
          <p:spPr>
            <a:xfrm>
              <a:off x="914715" y="813256"/>
              <a:ext cx="5426710" cy="861695"/>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rPr>
                <a:t>0X22</a:t>
              </a:r>
              <a:r>
                <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rPr>
                <a:t>服务</a:t>
              </a:r>
              <a:r>
                <a:rPr kumimoji="0" lang="en-US" altLang="zh-CN"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rPr>
                <a:t>--</a:t>
              </a:r>
              <a:r>
                <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rPr>
                <a:t>通过</a:t>
              </a:r>
              <a:r>
                <a:rPr kumimoji="0" lang="en-US" altLang="zh-CN"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rPr>
                <a:t>ID</a:t>
              </a:r>
              <a:r>
                <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rPr>
                <a:t>读数据</a:t>
              </a: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a:p>
              <a:pPr marL="0" marR="0" lvl="0" indent="0"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p:txBody>
        </p:sp>
      </p:grpSp>
      <p:sp>
        <p:nvSpPr>
          <p:cNvPr id="49" name="圆: 空心 48"/>
          <p:cNvSpPr/>
          <p:nvPr/>
        </p:nvSpPr>
        <p:spPr>
          <a:xfrm>
            <a:off x="1065004" y="1371104"/>
            <a:ext cx="734188" cy="734188"/>
          </a:xfrm>
          <a:prstGeom prst="donut">
            <a:avLst>
              <a:gd name="adj" fmla="val 1079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grpSp>
        <p:nvGrpSpPr>
          <p:cNvPr id="139" name="组合 138"/>
          <p:cNvGrpSpPr/>
          <p:nvPr/>
        </p:nvGrpSpPr>
        <p:grpSpPr>
          <a:xfrm>
            <a:off x="3167428" y="5283200"/>
            <a:ext cx="781650" cy="869060"/>
            <a:chOff x="-2814117" y="2660410"/>
            <a:chExt cx="2621280" cy="2621280"/>
          </a:xfrm>
        </p:grpSpPr>
        <p:sp>
          <p:nvSpPr>
            <p:cNvPr id="140" name="矩形 139"/>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141" name="直接连接符 140"/>
            <p:cNvCxnSpPr>
              <a:stCxn id="140" idx="0"/>
              <a:endCxn id="140"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40" idx="1"/>
              <a:endCxn id="140"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23" name="矩形: 圆角 22"/>
          <p:cNvSpPr/>
          <p:nvPr/>
        </p:nvSpPr>
        <p:spPr>
          <a:xfrm>
            <a:off x="1442085" y="1575435"/>
            <a:ext cx="9057640" cy="457708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圆角 25"/>
          <p:cNvSpPr/>
          <p:nvPr/>
        </p:nvSpPr>
        <p:spPr>
          <a:xfrm>
            <a:off x="4859597" y="1826337"/>
            <a:ext cx="2223446" cy="494514"/>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charset="-122"/>
                <a:ea typeface="微软雅黑" panose="020B0503020204020204" charset="-122"/>
              </a:rPr>
              <a:t>功能描述</a:t>
            </a:r>
            <a:endParaRPr lang="zh-CN" altLang="en-US" dirty="0">
              <a:latin typeface="微软雅黑" panose="020B0503020204020204" charset="-122"/>
              <a:ea typeface="微软雅黑" panose="020B0503020204020204" charset="-122"/>
            </a:endParaRPr>
          </a:p>
        </p:txBody>
      </p:sp>
      <p:sp>
        <p:nvSpPr>
          <p:cNvPr id="27" name="文本框 26"/>
          <p:cNvSpPr txBox="1"/>
          <p:nvPr/>
        </p:nvSpPr>
        <p:spPr>
          <a:xfrm>
            <a:off x="1798955" y="2533015"/>
            <a:ext cx="8445500" cy="843915"/>
          </a:xfrm>
          <a:prstGeom prst="rect">
            <a:avLst/>
          </a:prstGeom>
          <a:noFill/>
        </p:spPr>
        <p:txBody>
          <a:bodyPr wrap="square" lIns="0" tIns="0" rIns="0" bIns="0">
            <a:noAutofit/>
          </a:bodyPr>
          <a:lstStyle/>
          <a:p>
            <a:pPr algn="l" fontAlgn="auto">
              <a:lnSpc>
                <a:spcPct val="150000"/>
              </a:lnSpc>
            </a:pP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sz="16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zh-CN" altLang="en-US" sz="1600" dirty="0">
                <a:latin typeface="微软雅黑" panose="020B0503020204020204" charset="-122"/>
                <a:ea typeface="微软雅黑" panose="020B0503020204020204" charset="-122"/>
                <a:cs typeface="微软雅黑" panose="020B0503020204020204" charset="-122"/>
                <a:sym typeface="+mn-ea"/>
              </a:rPr>
              <a:t>主要用于客户端向</a:t>
            </a:r>
            <a:r>
              <a:rPr lang="zh-CN" altLang="en-US" sz="1600" dirty="0">
                <a:latin typeface="微软雅黑" panose="020B0503020204020204" charset="-122"/>
                <a:ea typeface="微软雅黑" panose="020B0503020204020204" charset="-122"/>
                <a:cs typeface="微软雅黑" panose="020B0503020204020204" charset="-122"/>
                <a:sym typeface="+mn-ea"/>
              </a:rPr>
              <a:t>服务端（</a:t>
            </a:r>
            <a:r>
              <a:rPr lang="en-US" altLang="zh-CN" sz="1600" dirty="0">
                <a:latin typeface="微软雅黑" panose="020B0503020204020204" charset="-122"/>
                <a:ea typeface="微软雅黑" panose="020B0503020204020204" charset="-122"/>
                <a:cs typeface="微软雅黑" panose="020B0503020204020204" charset="-122"/>
                <a:sym typeface="+mn-ea"/>
              </a:rPr>
              <a:t>ECU</a:t>
            </a:r>
            <a:r>
              <a:rPr lang="zh-CN" altLang="en-US" sz="1600" dirty="0">
                <a:latin typeface="微软雅黑" panose="020B0503020204020204" charset="-122"/>
                <a:ea typeface="微软雅黑" panose="020B0503020204020204" charset="-122"/>
                <a:cs typeface="微软雅黑" panose="020B0503020204020204" charset="-122"/>
                <a:sym typeface="+mn-ea"/>
              </a:rPr>
              <a:t>）通过</a:t>
            </a:r>
            <a:r>
              <a:rPr lang="en-US" altLang="zh-CN" sz="1600" dirty="0">
                <a:latin typeface="微软雅黑" panose="020B0503020204020204" charset="-122"/>
                <a:ea typeface="微软雅黑" panose="020B0503020204020204" charset="-122"/>
                <a:cs typeface="微软雅黑" panose="020B0503020204020204" charset="-122"/>
                <a:sym typeface="+mn-ea"/>
              </a:rPr>
              <a:t>DID</a:t>
            </a:r>
            <a:r>
              <a:rPr lang="zh-CN" altLang="en-US" sz="1600" dirty="0">
                <a:latin typeface="微软雅黑" panose="020B0503020204020204" charset="-122"/>
                <a:ea typeface="微软雅黑" panose="020B0503020204020204" charset="-122"/>
                <a:cs typeface="微软雅黑" panose="020B0503020204020204" charset="-122"/>
                <a:sym typeface="+mn-ea"/>
              </a:rPr>
              <a:t>的方式</a:t>
            </a:r>
            <a:r>
              <a:rPr lang="zh-CN" altLang="en-US" sz="1600" dirty="0">
                <a:solidFill>
                  <a:srgbClr val="FF0000"/>
                </a:solidFill>
                <a:latin typeface="微软雅黑" panose="020B0503020204020204" charset="-122"/>
                <a:ea typeface="微软雅黑" panose="020B0503020204020204" charset="-122"/>
                <a:cs typeface="微软雅黑" panose="020B0503020204020204" charset="-122"/>
                <a:sym typeface="+mn-ea"/>
              </a:rPr>
              <a:t>读取相关的数据</a:t>
            </a:r>
            <a:r>
              <a:rPr lang="zh-CN" altLang="en-US" sz="1600" dirty="0">
                <a:latin typeface="微软雅黑" panose="020B0503020204020204" charset="-122"/>
                <a:ea typeface="微软雅黑" panose="020B0503020204020204" charset="-122"/>
                <a:cs typeface="微软雅黑" panose="020B0503020204020204" charset="-122"/>
                <a:sym typeface="+mn-ea"/>
              </a:rPr>
              <a:t>。这些数据可以输入输出的</a:t>
            </a:r>
            <a:r>
              <a:rPr lang="zh-CN" altLang="en-US" sz="1600" dirty="0">
                <a:solidFill>
                  <a:srgbClr val="FF0000"/>
                </a:solidFill>
                <a:latin typeface="微软雅黑" panose="020B0503020204020204" charset="-122"/>
                <a:ea typeface="微软雅黑" panose="020B0503020204020204" charset="-122"/>
                <a:cs typeface="微软雅黑" panose="020B0503020204020204" charset="-122"/>
                <a:sym typeface="+mn-ea"/>
              </a:rPr>
              <a:t>数字信号</a:t>
            </a:r>
            <a:r>
              <a:rPr lang="zh-CN" altLang="en-US" sz="1600" dirty="0">
                <a:latin typeface="微软雅黑" panose="020B0503020204020204" charset="-122"/>
                <a:ea typeface="微软雅黑" panose="020B0503020204020204" charset="-122"/>
                <a:cs typeface="微软雅黑" panose="020B0503020204020204" charset="-122"/>
                <a:sym typeface="+mn-ea"/>
              </a:rPr>
              <a:t>，</a:t>
            </a:r>
            <a:r>
              <a:rPr lang="zh-CN" altLang="en-US" sz="1600" dirty="0">
                <a:solidFill>
                  <a:srgbClr val="FF0000"/>
                </a:solidFill>
                <a:latin typeface="微软雅黑" panose="020B0503020204020204" charset="-122"/>
                <a:ea typeface="微软雅黑" panose="020B0503020204020204" charset="-122"/>
                <a:cs typeface="微软雅黑" panose="020B0503020204020204" charset="-122"/>
                <a:sym typeface="+mn-ea"/>
              </a:rPr>
              <a:t>模拟信号</a:t>
            </a:r>
            <a:r>
              <a:rPr lang="zh-CN" altLang="en-US" sz="1600" dirty="0">
                <a:latin typeface="微软雅黑" panose="020B0503020204020204" charset="-122"/>
                <a:ea typeface="微软雅黑" panose="020B0503020204020204" charset="-122"/>
                <a:cs typeface="微软雅黑" panose="020B0503020204020204" charset="-122"/>
                <a:sym typeface="+mn-ea"/>
              </a:rPr>
              <a:t>，</a:t>
            </a:r>
            <a:r>
              <a:rPr lang="zh-CN" altLang="en-US" sz="1600" dirty="0">
                <a:solidFill>
                  <a:srgbClr val="FF0000"/>
                </a:solidFill>
                <a:latin typeface="微软雅黑" panose="020B0503020204020204" charset="-122"/>
                <a:ea typeface="微软雅黑" panose="020B0503020204020204" charset="-122"/>
                <a:cs typeface="微软雅黑" panose="020B0503020204020204" charset="-122"/>
                <a:sym typeface="+mn-ea"/>
              </a:rPr>
              <a:t>内部数据</a:t>
            </a:r>
            <a:r>
              <a:rPr lang="zh-CN" altLang="en-US" sz="1600" dirty="0">
                <a:latin typeface="微软雅黑" panose="020B0503020204020204" charset="-122"/>
                <a:ea typeface="微软雅黑" panose="020B0503020204020204" charset="-122"/>
                <a:cs typeface="微软雅黑" panose="020B0503020204020204" charset="-122"/>
                <a:sym typeface="+mn-ea"/>
              </a:rPr>
              <a:t>以及其他的</a:t>
            </a:r>
            <a:r>
              <a:rPr lang="zh-CN" altLang="en-US" sz="1600" dirty="0">
                <a:solidFill>
                  <a:srgbClr val="FF0000"/>
                </a:solidFill>
                <a:latin typeface="微软雅黑" panose="020B0503020204020204" charset="-122"/>
                <a:ea typeface="微软雅黑" panose="020B0503020204020204" charset="-122"/>
                <a:cs typeface="微软雅黑" panose="020B0503020204020204" charset="-122"/>
                <a:sym typeface="+mn-ea"/>
              </a:rPr>
              <a:t>系统状态信息</a:t>
            </a:r>
            <a:r>
              <a:rPr lang="zh-CN" altLang="en-US" sz="1600" dirty="0">
                <a:latin typeface="微软雅黑" panose="020B0503020204020204" charset="-122"/>
                <a:ea typeface="微软雅黑" panose="020B0503020204020204" charset="-122"/>
                <a:cs typeface="微软雅黑" panose="020B0503020204020204" charset="-122"/>
                <a:sym typeface="+mn-ea"/>
              </a:rPr>
              <a:t>。</a:t>
            </a:r>
            <a:endParaRPr lang="zh-CN" altLang="en-US" sz="1400" dirty="0">
              <a:latin typeface="微软雅黑" panose="020B0503020204020204" charset="-122"/>
              <a:ea typeface="微软雅黑" panose="020B0503020204020204" charset="-122"/>
              <a:cs typeface="微软雅黑" panose="020B0503020204020204" charset="-122"/>
              <a:sym typeface="+mn-ea"/>
            </a:endParaRPr>
          </a:p>
          <a:p>
            <a:pPr algn="l" fontAlgn="auto">
              <a:lnSpc>
                <a:spcPct val="150000"/>
              </a:lnSpc>
            </a:pPr>
            <a:endParaRPr lang="zh-CN" altLang="en-US" sz="2000" dirty="0">
              <a:latin typeface="微软雅黑" panose="020B0503020204020204" charset="-122"/>
              <a:ea typeface="微软雅黑" panose="020B0503020204020204" charset="-122"/>
              <a:cs typeface="微软雅黑" panose="020B0503020204020204" charset="-122"/>
              <a:sym typeface="+mn-ea"/>
            </a:endParaRPr>
          </a:p>
          <a:p>
            <a:pPr indent="0" algn="l" fontAlgn="auto">
              <a:lnSpc>
                <a:spcPct val="200000"/>
              </a:lnSpc>
              <a:buFont typeface="+mj-lt"/>
              <a:buNone/>
            </a:pPr>
            <a:r>
              <a:rPr lang="en-US" altLang="zh-CN" sz="1400" dirty="0">
                <a:latin typeface="微软雅黑" panose="020B0503020204020204" charset="-122"/>
                <a:ea typeface="微软雅黑" panose="020B0503020204020204" charset="-122"/>
                <a:cs typeface="微软雅黑" panose="020B0503020204020204" charset="-122"/>
                <a:sym typeface="+mn-ea"/>
              </a:rPr>
              <a:t>       </a:t>
            </a:r>
            <a:endPar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p:txBody>
      </p:sp>
      <p:grpSp>
        <p:nvGrpSpPr>
          <p:cNvPr id="72" name="组合 71"/>
          <p:cNvGrpSpPr/>
          <p:nvPr/>
        </p:nvGrpSpPr>
        <p:grpSpPr>
          <a:xfrm>
            <a:off x="10706945" y="5283200"/>
            <a:ext cx="781650" cy="869060"/>
            <a:chOff x="-2814117" y="2660410"/>
            <a:chExt cx="2621280" cy="2621280"/>
          </a:xfrm>
        </p:grpSpPr>
        <p:sp>
          <p:nvSpPr>
            <p:cNvPr id="84" name="矩形 83"/>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85" name="直接连接符 84"/>
            <p:cNvCxnSpPr>
              <a:stCxn id="84" idx="0"/>
              <a:endCxn id="84"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a:stCxn id="84" idx="1"/>
              <a:endCxn id="84"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3" name="左大括号 2"/>
          <p:cNvSpPr/>
          <p:nvPr/>
        </p:nvSpPr>
        <p:spPr>
          <a:xfrm>
            <a:off x="2214245" y="3999865"/>
            <a:ext cx="132080" cy="130048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pic>
        <p:nvPicPr>
          <p:cNvPr id="5" name="图片 4"/>
          <p:cNvPicPr>
            <a:picLocks noChangeAspect="1"/>
          </p:cNvPicPr>
          <p:nvPr/>
        </p:nvPicPr>
        <p:blipFill>
          <a:blip r:embed="rId1"/>
          <a:stretch>
            <a:fillRect/>
          </a:stretch>
        </p:blipFill>
        <p:spPr>
          <a:xfrm>
            <a:off x="6506210" y="3883025"/>
            <a:ext cx="3228975" cy="1400175"/>
          </a:xfrm>
          <a:prstGeom prst="rect">
            <a:avLst/>
          </a:prstGeom>
        </p:spPr>
      </p:pic>
      <p:sp>
        <p:nvSpPr>
          <p:cNvPr id="7" name="文本框 6"/>
          <p:cNvSpPr txBox="1"/>
          <p:nvPr/>
        </p:nvSpPr>
        <p:spPr>
          <a:xfrm>
            <a:off x="2114550" y="3773805"/>
            <a:ext cx="4832350" cy="1752600"/>
          </a:xfrm>
          <a:prstGeom prst="rect">
            <a:avLst/>
          </a:prstGeom>
          <a:noFill/>
        </p:spPr>
        <p:txBody>
          <a:bodyPr wrap="square" lIns="0" tIns="0" rIns="0" bIns="0">
            <a:noAutofit/>
          </a:bodyPr>
          <a:p>
            <a:pPr algn="l" fontAlgn="auto">
              <a:lnSpc>
                <a:spcPct val="150000"/>
              </a:lnSpc>
            </a:pPr>
            <a:r>
              <a:rPr lang="en-US" altLang="zh-CN" sz="1400" dirty="0">
                <a:latin typeface="微软雅黑" panose="020B0503020204020204" charset="-122"/>
                <a:ea typeface="微软雅黑" panose="020B0503020204020204" charset="-122"/>
                <a:cs typeface="微软雅黑" panose="020B0503020204020204" charset="-122"/>
                <a:sym typeface="+mn-ea"/>
              </a:rPr>
              <a:t>       1.</a:t>
            </a:r>
            <a:r>
              <a:rPr lang="zh-CN" altLang="en-US" sz="1400" dirty="0">
                <a:latin typeface="微软雅黑" panose="020B0503020204020204" charset="-122"/>
                <a:ea typeface="微软雅黑" panose="020B0503020204020204" charset="-122"/>
                <a:cs typeface="微软雅黑" panose="020B0503020204020204" charset="-122"/>
                <a:sym typeface="+mn-ea"/>
              </a:rPr>
              <a:t>读取当前</a:t>
            </a:r>
            <a:r>
              <a:rPr lang="en-US" altLang="zh-CN" sz="1400" dirty="0">
                <a:latin typeface="微软雅黑" panose="020B0503020204020204" charset="-122"/>
                <a:ea typeface="微软雅黑" panose="020B0503020204020204" charset="-122"/>
                <a:cs typeface="微软雅黑" panose="020B0503020204020204" charset="-122"/>
                <a:sym typeface="+mn-ea"/>
              </a:rPr>
              <a:t>ECU</a:t>
            </a:r>
            <a:r>
              <a:rPr lang="zh-CN" altLang="en-US" sz="1400" dirty="0">
                <a:latin typeface="微软雅黑" panose="020B0503020204020204" charset="-122"/>
                <a:ea typeface="微软雅黑" panose="020B0503020204020204" charset="-122"/>
                <a:cs typeface="微软雅黑" panose="020B0503020204020204" charset="-122"/>
                <a:sym typeface="+mn-ea"/>
              </a:rPr>
              <a:t>的</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序列号</a:t>
            </a:r>
            <a:r>
              <a:rPr lang="zh-CN" altLang="en-US" sz="1400" dirty="0">
                <a:latin typeface="微软雅黑" panose="020B0503020204020204" charset="-122"/>
                <a:ea typeface="微软雅黑" panose="020B0503020204020204" charset="-122"/>
                <a:cs typeface="微软雅黑" panose="020B0503020204020204" charset="-122"/>
                <a:sym typeface="+mn-ea"/>
              </a:rPr>
              <a:t>，</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版本号</a:t>
            </a:r>
            <a:r>
              <a:rPr lang="zh-CN" altLang="en-US" sz="1400" dirty="0">
                <a:latin typeface="微软雅黑" panose="020B0503020204020204" charset="-122"/>
                <a:ea typeface="微软雅黑" panose="020B0503020204020204" charset="-122"/>
                <a:cs typeface="微软雅黑" panose="020B0503020204020204" charset="-122"/>
                <a:sym typeface="+mn-ea"/>
              </a:rPr>
              <a:t>等</a:t>
            </a:r>
            <a:endParaRPr lang="zh-CN" altLang="en-US" sz="1400" dirty="0">
              <a:latin typeface="微软雅黑" panose="020B0503020204020204" charset="-122"/>
              <a:ea typeface="微软雅黑" panose="020B0503020204020204" charset="-122"/>
              <a:cs typeface="微软雅黑" panose="020B0503020204020204" charset="-122"/>
              <a:sym typeface="+mn-ea"/>
            </a:endParaRPr>
          </a:p>
          <a:p>
            <a:pPr indent="0" algn="l" fontAlgn="auto">
              <a:lnSpc>
                <a:spcPct val="200000"/>
              </a:lnSpc>
              <a:buFont typeface="+mj-lt"/>
              <a:buNone/>
            </a:pPr>
            <a:r>
              <a:rPr lang="en-US" altLang="zh-CN" sz="1400" dirty="0">
                <a:latin typeface="微软雅黑" panose="020B0503020204020204" charset="-122"/>
                <a:ea typeface="微软雅黑" panose="020B0503020204020204" charset="-122"/>
                <a:cs typeface="微软雅黑" panose="020B0503020204020204" charset="-122"/>
                <a:sym typeface="+mn-ea"/>
              </a:rPr>
              <a:t>       2.</a:t>
            </a:r>
            <a:r>
              <a:rPr lang="zh-CN" altLang="en-US" sz="1400" dirty="0">
                <a:latin typeface="微软雅黑" panose="020B0503020204020204" charset="-122"/>
                <a:ea typeface="微软雅黑" panose="020B0503020204020204" charset="-122"/>
                <a:cs typeface="微软雅黑" panose="020B0503020204020204" charset="-122"/>
                <a:sym typeface="+mn-ea"/>
              </a:rPr>
              <a:t>标定成功后</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读取内部标定</a:t>
            </a:r>
            <a:r>
              <a:rPr lang="zh-CN" altLang="en-US" sz="1400" dirty="0">
                <a:latin typeface="微软雅黑" panose="020B0503020204020204" charset="-122"/>
                <a:ea typeface="微软雅黑" panose="020B0503020204020204" charset="-122"/>
                <a:cs typeface="微软雅黑" panose="020B0503020204020204" charset="-122"/>
                <a:sym typeface="+mn-ea"/>
              </a:rPr>
              <a:t>结果等</a:t>
            </a:r>
            <a:br>
              <a:rPr lang="zh-CN" altLang="en-US" sz="1400" dirty="0">
                <a:latin typeface="微软雅黑" panose="020B0503020204020204" charset="-122"/>
                <a:ea typeface="微软雅黑" panose="020B0503020204020204" charset="-122"/>
                <a:cs typeface="微软雅黑" panose="020B0503020204020204" charset="-122"/>
                <a:sym typeface="+mn-ea"/>
              </a:rPr>
            </a:br>
            <a:r>
              <a:rPr lang="en-US" altLang="zh-CN" sz="1400" dirty="0">
                <a:latin typeface="微软雅黑" panose="020B0503020204020204" charset="-122"/>
                <a:ea typeface="微软雅黑" panose="020B0503020204020204" charset="-122"/>
                <a:cs typeface="微软雅黑" panose="020B0503020204020204" charset="-122"/>
                <a:sym typeface="+mn-ea"/>
              </a:rPr>
              <a:t>       3.</a:t>
            </a:r>
            <a:r>
              <a:rPr lang="zh-CN" altLang="en-US" sz="1400" dirty="0">
                <a:latin typeface="微软雅黑" panose="020B0503020204020204" charset="-122"/>
                <a:ea typeface="微软雅黑" panose="020B0503020204020204" charset="-122"/>
                <a:cs typeface="微软雅黑" panose="020B0503020204020204" charset="-122"/>
                <a:sym typeface="+mn-ea"/>
              </a:rPr>
              <a:t>读取当前</a:t>
            </a:r>
            <a:r>
              <a:rPr lang="en-US" altLang="zh-CN" sz="1400" dirty="0">
                <a:latin typeface="微软雅黑" panose="020B0503020204020204" charset="-122"/>
                <a:ea typeface="微软雅黑" panose="020B0503020204020204" charset="-122"/>
                <a:cs typeface="微软雅黑" panose="020B0503020204020204" charset="-122"/>
                <a:sym typeface="+mn-ea"/>
              </a:rPr>
              <a:t>ECU</a:t>
            </a:r>
            <a:r>
              <a:rPr lang="zh-CN" altLang="en-US" sz="1400" dirty="0">
                <a:latin typeface="微软雅黑" panose="020B0503020204020204" charset="-122"/>
                <a:ea typeface="微软雅黑" panose="020B0503020204020204" charset="-122"/>
                <a:cs typeface="微软雅黑" panose="020B0503020204020204" charset="-122"/>
                <a:sym typeface="+mn-ea"/>
              </a:rPr>
              <a:t>所处在</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时间</a:t>
            </a:r>
            <a:r>
              <a:rPr lang="zh-CN" altLang="en-US" sz="1400" dirty="0">
                <a:latin typeface="微软雅黑" panose="020B0503020204020204" charset="-122"/>
                <a:ea typeface="微软雅黑" panose="020B0503020204020204" charset="-122"/>
                <a:cs typeface="微软雅黑" panose="020B0503020204020204" charset="-122"/>
                <a:sym typeface="+mn-ea"/>
              </a:rPr>
              <a:t>，</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内部状态</a:t>
            </a:r>
            <a:r>
              <a:rPr lang="zh-CN" altLang="en-US" sz="1400" dirty="0">
                <a:latin typeface="微软雅黑" panose="020B0503020204020204" charset="-122"/>
                <a:ea typeface="微软雅黑" panose="020B0503020204020204" charset="-122"/>
                <a:cs typeface="微软雅黑" panose="020B0503020204020204" charset="-122"/>
                <a:sym typeface="+mn-ea"/>
              </a:rPr>
              <a:t>，</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快照数据</a:t>
            </a:r>
            <a:r>
              <a:rPr lang="zh-CN" altLang="en-US" sz="1400" dirty="0">
                <a:latin typeface="微软雅黑" panose="020B0503020204020204" charset="-122"/>
                <a:ea typeface="微软雅黑" panose="020B0503020204020204" charset="-122"/>
                <a:cs typeface="微软雅黑" panose="020B0503020204020204" charset="-122"/>
                <a:sym typeface="+mn-ea"/>
              </a:rPr>
              <a:t>等。</a:t>
            </a:r>
            <a:endParaRPr lang="zh-CN" altLang="en-US" sz="1400" dirty="0">
              <a:latin typeface="微软雅黑" panose="020B0503020204020204" charset="-122"/>
              <a:ea typeface="微软雅黑" panose="020B0503020204020204" charset="-122"/>
              <a:cs typeface="微软雅黑" panose="020B0503020204020204" charset="-122"/>
              <a:sym typeface="+mn-ea"/>
            </a:endParaRPr>
          </a:p>
          <a:p>
            <a:pPr indent="0" algn="l" fontAlgn="auto">
              <a:lnSpc>
                <a:spcPct val="200000"/>
              </a:lnSpc>
              <a:buFont typeface="+mj-lt"/>
              <a:buNone/>
            </a:pPr>
            <a:r>
              <a:rPr lang="en-US" altLang="zh-CN" sz="1400" dirty="0">
                <a:latin typeface="微软雅黑" panose="020B0503020204020204" charset="-122"/>
                <a:ea typeface="微软雅黑" panose="020B0503020204020204" charset="-122"/>
                <a:cs typeface="微软雅黑" panose="020B0503020204020204" charset="-122"/>
                <a:sym typeface="+mn-ea"/>
              </a:rPr>
              <a:t>       4.</a:t>
            </a:r>
            <a:r>
              <a:rPr lang="zh-CN" altLang="en-US" sz="1400" dirty="0">
                <a:latin typeface="微软雅黑" panose="020B0503020204020204" charset="-122"/>
                <a:ea typeface="微软雅黑" panose="020B0503020204020204" charset="-122"/>
                <a:cs typeface="微软雅黑" panose="020B0503020204020204" charset="-122"/>
                <a:sym typeface="+mn-ea"/>
              </a:rPr>
              <a:t>其他需要</a:t>
            </a:r>
            <a:r>
              <a:rPr lang="zh-CN" altLang="en-US" sz="1400"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读取内部相关参数</a:t>
            </a:r>
            <a:r>
              <a:rPr lang="zh-CN" altLang="en-US" sz="1400" dirty="0">
                <a:latin typeface="微软雅黑" panose="020B0503020204020204" charset="-122"/>
                <a:ea typeface="微软雅黑" panose="020B0503020204020204" charset="-122"/>
                <a:cs typeface="微软雅黑" panose="020B0503020204020204" charset="-122"/>
                <a:sym typeface="+mn-ea"/>
              </a:rPr>
              <a:t>的场合</a:t>
            </a:r>
            <a:endParaRPr lang="zh-CN" altLang="en-US"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任意多边形: 形状 69"/>
          <p:cNvSpPr/>
          <p:nvPr/>
        </p:nvSpPr>
        <p:spPr>
          <a:xfrm>
            <a:off x="11011372" y="0"/>
            <a:ext cx="1180628" cy="850994"/>
          </a:xfrm>
          <a:custGeom>
            <a:avLst/>
            <a:gdLst>
              <a:gd name="connsiteX0" fmla="*/ 0 w 1180628"/>
              <a:gd name="connsiteY0" fmla="*/ 0 h 850994"/>
              <a:gd name="connsiteX1" fmla="*/ 232365 w 1180628"/>
              <a:gd name="connsiteY1" fmla="*/ 0 h 850994"/>
              <a:gd name="connsiteX2" fmla="*/ 270754 w 1180628"/>
              <a:gd name="connsiteY2" fmla="*/ 123670 h 850994"/>
              <a:gd name="connsiteX3" fmla="*/ 1027090 w 1180628"/>
              <a:gd name="connsiteY3" fmla="*/ 625003 h 850994"/>
              <a:gd name="connsiteX4" fmla="*/ 1111016 w 1180628"/>
              <a:gd name="connsiteY4" fmla="*/ 620765 h 850994"/>
              <a:gd name="connsiteX5" fmla="*/ 1180628 w 1180628"/>
              <a:gd name="connsiteY5" fmla="*/ 610141 h 850994"/>
              <a:gd name="connsiteX6" fmla="*/ 1180628 w 1180628"/>
              <a:gd name="connsiteY6" fmla="*/ 838492 h 850994"/>
              <a:gd name="connsiteX7" fmla="*/ 1134124 w 1180628"/>
              <a:gd name="connsiteY7" fmla="*/ 845590 h 850994"/>
              <a:gd name="connsiteX8" fmla="*/ 1027091 w 1180628"/>
              <a:gd name="connsiteY8" fmla="*/ 850994 h 850994"/>
              <a:gd name="connsiteX9" fmla="*/ 1526 w 1180628"/>
              <a:gd name="connsiteY9" fmla="*/ 15135 h 85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0628" h="850994">
                <a:moveTo>
                  <a:pt x="0" y="0"/>
                </a:moveTo>
                <a:lnTo>
                  <a:pt x="232365" y="0"/>
                </a:lnTo>
                <a:lnTo>
                  <a:pt x="270754" y="123670"/>
                </a:lnTo>
                <a:cubicBezTo>
                  <a:pt x="395364" y="418283"/>
                  <a:pt x="687086" y="625003"/>
                  <a:pt x="1027090" y="625003"/>
                </a:cubicBezTo>
                <a:cubicBezTo>
                  <a:pt x="1055424" y="625003"/>
                  <a:pt x="1083422" y="623568"/>
                  <a:pt x="1111016" y="620765"/>
                </a:cubicBezTo>
                <a:lnTo>
                  <a:pt x="1180628" y="610141"/>
                </a:lnTo>
                <a:lnTo>
                  <a:pt x="1180628" y="838492"/>
                </a:lnTo>
                <a:lnTo>
                  <a:pt x="1134124" y="845590"/>
                </a:lnTo>
                <a:cubicBezTo>
                  <a:pt x="1098932" y="849163"/>
                  <a:pt x="1063225" y="850994"/>
                  <a:pt x="1027091" y="850994"/>
                </a:cubicBezTo>
                <a:cubicBezTo>
                  <a:pt x="521210" y="850994"/>
                  <a:pt x="99139" y="492159"/>
                  <a:pt x="1526" y="1513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sp>
        <p:nvSpPr>
          <p:cNvPr id="66" name="矩形 65"/>
          <p:cNvSpPr/>
          <p:nvPr/>
        </p:nvSpPr>
        <p:spPr>
          <a:xfrm>
            <a:off x="0" y="6448149"/>
            <a:ext cx="12192000" cy="4098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nvGrpSpPr>
          <p:cNvPr id="77" name="组合 76"/>
          <p:cNvGrpSpPr/>
          <p:nvPr/>
        </p:nvGrpSpPr>
        <p:grpSpPr>
          <a:xfrm>
            <a:off x="11174333" y="6607170"/>
            <a:ext cx="344567" cy="91809"/>
            <a:chOff x="651113" y="6595033"/>
            <a:chExt cx="435676" cy="116085"/>
          </a:xfrm>
        </p:grpSpPr>
        <p:sp>
          <p:nvSpPr>
            <p:cNvPr id="80" name="箭头: V 形 79"/>
            <p:cNvSpPr/>
            <p:nvPr/>
          </p:nvSpPr>
          <p:spPr>
            <a:xfrm>
              <a:off x="651113" y="6595033"/>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0" name="箭头: V 形 119"/>
            <p:cNvSpPr/>
            <p:nvPr/>
          </p:nvSpPr>
          <p:spPr>
            <a:xfrm>
              <a:off x="806053"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121" name="箭头: V 形 120"/>
            <p:cNvSpPr/>
            <p:nvPr/>
          </p:nvSpPr>
          <p:spPr>
            <a:xfrm>
              <a:off x="952132" y="6595034"/>
              <a:ext cx="134657" cy="116084"/>
            </a:xfrm>
            <a:prstGeom prst="chevron">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grpSp>
        <p:nvGrpSpPr>
          <p:cNvPr id="2" name="组合 1"/>
          <p:cNvGrpSpPr/>
          <p:nvPr/>
        </p:nvGrpSpPr>
        <p:grpSpPr>
          <a:xfrm>
            <a:off x="418780" y="752296"/>
            <a:ext cx="5922645" cy="861695"/>
            <a:chOff x="418780" y="813256"/>
            <a:chExt cx="5922645" cy="861695"/>
          </a:xfrm>
        </p:grpSpPr>
        <p:grpSp>
          <p:nvGrpSpPr>
            <p:cNvPr id="40" name="组合 39"/>
            <p:cNvGrpSpPr/>
            <p:nvPr/>
          </p:nvGrpSpPr>
          <p:grpSpPr>
            <a:xfrm>
              <a:off x="418780" y="825975"/>
              <a:ext cx="483239" cy="405448"/>
              <a:chOff x="11048361" y="5821282"/>
              <a:chExt cx="483239" cy="405448"/>
            </a:xfrm>
          </p:grpSpPr>
          <p:sp>
            <p:nvSpPr>
              <p:cNvPr id="41" name="等腰三角形 40"/>
              <p:cNvSpPr/>
              <p:nvPr/>
            </p:nvSpPr>
            <p:spPr>
              <a:xfrm rot="10800000">
                <a:off x="11061281" y="5821282"/>
                <a:ext cx="470319" cy="40544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sp>
            <p:nvSpPr>
              <p:cNvPr id="42" name="等腰三角形 41"/>
              <p:cNvSpPr/>
              <p:nvPr/>
            </p:nvSpPr>
            <p:spPr>
              <a:xfrm rot="10800000">
                <a:off x="11048361" y="5884200"/>
                <a:ext cx="375924" cy="324073"/>
              </a:xfrm>
              <a:prstGeom prst="triangl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grpSp>
        <p:sp>
          <p:nvSpPr>
            <p:cNvPr id="43" name="文本框 42"/>
            <p:cNvSpPr txBox="1"/>
            <p:nvPr/>
          </p:nvSpPr>
          <p:spPr>
            <a:xfrm>
              <a:off x="914715" y="813256"/>
              <a:ext cx="5426710" cy="861695"/>
            </a:xfrm>
            <a:prstGeom prst="rect">
              <a:avLst/>
            </a:prstGeom>
            <a:noFill/>
          </p:spPr>
          <p:txBody>
            <a:bodyPr wrap="square" lIns="0" tIns="0" rIns="0" bIns="0">
              <a:spAutoFit/>
            </a:bodyPr>
            <a:lstStyle/>
            <a:p>
              <a:pPr marL="0" marR="0" lvl="0" indent="0"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rPr>
                <a:t>0X22</a:t>
              </a:r>
              <a:r>
                <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rPr>
                <a:t>服务</a:t>
              </a:r>
              <a:r>
                <a:rPr kumimoji="0" lang="en-US" altLang="zh-CN"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rPr>
                <a:t>--</a:t>
              </a:r>
              <a:r>
                <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rPr>
                <a:t>通过</a:t>
              </a:r>
              <a:r>
                <a:rPr kumimoji="0" lang="en-US" altLang="zh-CN"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rPr>
                <a:t>ID</a:t>
              </a:r>
              <a:r>
                <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rPr>
                <a:t>读数据</a:t>
              </a: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a:p>
              <a:pPr marL="0" marR="0" lvl="0" indent="0"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0" normalizeH="0" baseline="0" noProof="0" dirty="0">
                <a:ln>
                  <a:noFill/>
                </a:ln>
                <a:solidFill>
                  <a:srgbClr val="3F62FD"/>
                </a:solidFill>
                <a:effectLst/>
                <a:uLnTx/>
                <a:uFillTx/>
                <a:latin typeface="微软雅黑" panose="020B0503020204020204" charset="-122"/>
                <a:ea typeface="微软雅黑" panose="020B0503020204020204" charset="-122"/>
                <a:cs typeface="+mn-cs"/>
              </a:endParaRPr>
            </a:p>
          </p:txBody>
        </p:sp>
      </p:grpSp>
      <p:sp>
        <p:nvSpPr>
          <p:cNvPr id="49" name="圆: 空心 48"/>
          <p:cNvSpPr/>
          <p:nvPr/>
        </p:nvSpPr>
        <p:spPr>
          <a:xfrm>
            <a:off x="1065004" y="1371104"/>
            <a:ext cx="734188" cy="734188"/>
          </a:xfrm>
          <a:prstGeom prst="donut">
            <a:avLst>
              <a:gd name="adj" fmla="val 1079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3F62FD"/>
              </a:solidFill>
              <a:effectLst/>
              <a:uLnTx/>
              <a:uFillTx/>
              <a:latin typeface="OPPOSans R" panose="00020600040101010101" charset="-122"/>
              <a:ea typeface="OPPOSans R" panose="00020600040101010101" charset="-122"/>
              <a:cs typeface="+mn-cs"/>
            </a:endParaRPr>
          </a:p>
        </p:txBody>
      </p:sp>
      <p:grpSp>
        <p:nvGrpSpPr>
          <p:cNvPr id="139" name="组合 138"/>
          <p:cNvGrpSpPr/>
          <p:nvPr/>
        </p:nvGrpSpPr>
        <p:grpSpPr>
          <a:xfrm>
            <a:off x="3167428" y="5283200"/>
            <a:ext cx="781650" cy="869060"/>
            <a:chOff x="-2814117" y="2660410"/>
            <a:chExt cx="2621280" cy="2621280"/>
          </a:xfrm>
        </p:grpSpPr>
        <p:sp>
          <p:nvSpPr>
            <p:cNvPr id="140" name="矩形 139"/>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141" name="直接连接符 140"/>
            <p:cNvCxnSpPr>
              <a:stCxn id="140" idx="0"/>
              <a:endCxn id="140"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2" name="直接连接符 141"/>
            <p:cNvCxnSpPr>
              <a:stCxn id="140" idx="1"/>
              <a:endCxn id="140"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sp>
        <p:nvSpPr>
          <p:cNvPr id="23" name="矩形: 圆角 22"/>
          <p:cNvSpPr/>
          <p:nvPr/>
        </p:nvSpPr>
        <p:spPr>
          <a:xfrm>
            <a:off x="1442085" y="1575435"/>
            <a:ext cx="9057640" cy="4577080"/>
          </a:xfrm>
          <a:prstGeom prst="roundRect">
            <a:avLst>
              <a:gd name="adj" fmla="val 4550"/>
            </a:avLst>
          </a:prstGeom>
          <a:solidFill>
            <a:schemeClr val="bg1"/>
          </a:solidFill>
          <a:ln w="15875">
            <a:solidFill>
              <a:schemeClr val="accent2"/>
            </a:solidFill>
          </a:ln>
          <a:effectLst>
            <a:outerShdw blurRad="50800" dist="508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圆角 25"/>
          <p:cNvSpPr/>
          <p:nvPr/>
        </p:nvSpPr>
        <p:spPr>
          <a:xfrm>
            <a:off x="4859597" y="1817447"/>
            <a:ext cx="2223446" cy="494514"/>
          </a:xfrm>
          <a:prstGeom prst="roundRect">
            <a:avLst>
              <a:gd name="adj" fmla="val 23805"/>
            </a:avLst>
          </a:prstGeom>
          <a:solidFill>
            <a:schemeClr val="accent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charset="-122"/>
                <a:ea typeface="微软雅黑" panose="020B0503020204020204" charset="-122"/>
              </a:rPr>
              <a:t>案例描述</a:t>
            </a:r>
            <a:endParaRPr lang="zh-CN" altLang="en-US" dirty="0">
              <a:latin typeface="微软雅黑" panose="020B0503020204020204" charset="-122"/>
              <a:ea typeface="微软雅黑" panose="020B0503020204020204" charset="-122"/>
            </a:endParaRPr>
          </a:p>
        </p:txBody>
      </p:sp>
      <p:grpSp>
        <p:nvGrpSpPr>
          <p:cNvPr id="72" name="组合 71"/>
          <p:cNvGrpSpPr/>
          <p:nvPr/>
        </p:nvGrpSpPr>
        <p:grpSpPr>
          <a:xfrm>
            <a:off x="10706945" y="5283200"/>
            <a:ext cx="781650" cy="869060"/>
            <a:chOff x="-2814117" y="2660410"/>
            <a:chExt cx="2621280" cy="2621280"/>
          </a:xfrm>
        </p:grpSpPr>
        <p:sp>
          <p:nvSpPr>
            <p:cNvPr id="84" name="矩形 83"/>
            <p:cNvSpPr/>
            <p:nvPr/>
          </p:nvSpPr>
          <p:spPr>
            <a:xfrm>
              <a:off x="-2814117" y="2660410"/>
              <a:ext cx="2621280" cy="2621280"/>
            </a:xfrm>
            <a:prstGeom prst="rect">
              <a:avLst/>
            </a:prstGeom>
            <a:noFill/>
            <a:ln w="15875">
              <a:solidFill>
                <a:schemeClr val="accent1">
                  <a:lumMod val="20000"/>
                  <a:lumOff val="80000"/>
                  <a:alpha val="6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OPPOSans R" panose="00020600040101010101" charset="-122"/>
                <a:ea typeface="OPPOSans R" panose="00020600040101010101" charset="-122"/>
                <a:cs typeface="+mn-cs"/>
              </a:endParaRPr>
            </a:p>
          </p:txBody>
        </p:sp>
        <p:cxnSp>
          <p:nvCxnSpPr>
            <p:cNvPr id="85" name="直接连接符 84"/>
            <p:cNvCxnSpPr>
              <a:stCxn id="84" idx="0"/>
              <a:endCxn id="84" idx="2"/>
            </p:cNvCxnSpPr>
            <p:nvPr/>
          </p:nvCxnSpPr>
          <p:spPr>
            <a:xfrm>
              <a:off x="-1503477"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a:stCxn id="84" idx="1"/>
              <a:endCxn id="84" idx="3"/>
            </p:cNvCxnSpPr>
            <p:nvPr/>
          </p:nvCxnSpPr>
          <p:spPr>
            <a:xfrm>
              <a:off x="-2814117" y="397105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2176040"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843022" y="2660410"/>
              <a:ext cx="0" cy="262128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2814117" y="4644852"/>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2814117" y="3330160"/>
              <a:ext cx="2621280" cy="0"/>
            </a:xfrm>
            <a:prstGeom prst="line">
              <a:avLst/>
            </a:prstGeom>
            <a:ln w="15875">
              <a:solidFill>
                <a:schemeClr val="accent1">
                  <a:lumMod val="20000"/>
                  <a:lumOff val="80000"/>
                  <a:alpha val="66000"/>
                </a:schemeClr>
              </a:solidFill>
            </a:ln>
          </p:spPr>
          <p:style>
            <a:lnRef idx="1">
              <a:schemeClr val="accent1"/>
            </a:lnRef>
            <a:fillRef idx="0">
              <a:schemeClr val="accent1"/>
            </a:fillRef>
            <a:effectRef idx="0">
              <a:schemeClr val="accent1"/>
            </a:effectRef>
            <a:fontRef idx="minor">
              <a:schemeClr val="tx1"/>
            </a:fontRef>
          </p:style>
        </p:cxnSp>
      </p:grpSp>
      <p:pic>
        <p:nvPicPr>
          <p:cNvPr id="3" name="图片 2"/>
          <p:cNvPicPr>
            <a:picLocks noChangeAspect="1"/>
          </p:cNvPicPr>
          <p:nvPr/>
        </p:nvPicPr>
        <p:blipFill>
          <a:blip r:embed="rId1"/>
          <a:stretch>
            <a:fillRect/>
          </a:stretch>
        </p:blipFill>
        <p:spPr>
          <a:xfrm>
            <a:off x="2051050" y="5033010"/>
            <a:ext cx="7833360" cy="669290"/>
          </a:xfrm>
          <a:prstGeom prst="rect">
            <a:avLst/>
          </a:prstGeom>
        </p:spPr>
      </p:pic>
      <p:sp>
        <p:nvSpPr>
          <p:cNvPr id="27" name="文本框 26"/>
          <p:cNvSpPr txBox="1"/>
          <p:nvPr/>
        </p:nvSpPr>
        <p:spPr>
          <a:xfrm>
            <a:off x="2679065" y="2448560"/>
            <a:ext cx="6584950" cy="1130300"/>
          </a:xfrm>
          <a:prstGeom prst="rect">
            <a:avLst/>
          </a:prstGeom>
          <a:noFill/>
        </p:spPr>
        <p:txBody>
          <a:bodyPr wrap="square" lIns="0" tIns="0" rIns="0" bIns="0">
            <a:noAutofit/>
          </a:bodyPr>
          <a:p>
            <a:pPr algn="l" fontAlgn="auto">
              <a:lnSpc>
                <a:spcPct val="200000"/>
              </a:lnSpc>
            </a:pPr>
            <a:r>
              <a:rPr lang="en-US" altLang="zh-CN" sz="1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sz="16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en-US" altLang="zh-CN"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0X22服务用于：</a:t>
            </a:r>
            <a:r>
              <a:rPr lang="zh-CN" alt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读</a:t>
            </a:r>
            <a:r>
              <a:rPr lang="en-US" altLang="zh-CN"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DID</a:t>
            </a:r>
            <a:r>
              <a:rPr lang="en-US" altLang="zh-CN" sz="1400" b="1" baseline="30000" dirty="0">
                <a:noFill/>
                <a:latin typeface="微软雅黑" panose="020B0503020204020204" charset="-122"/>
                <a:ea typeface="微软雅黑" panose="020B0503020204020204" charset="-122"/>
                <a:cs typeface="微软雅黑" panose="020B0503020204020204" charset="-122"/>
              </a:rPr>
              <a:t>                                    </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服务端肯定响应为</a:t>
            </a:r>
            <a:r>
              <a:rPr lang="en-US" altLang="zh-CN"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r>
              <a:rPr lang="en-US" altLang="zh-CN"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62+DID+</a:t>
            </a:r>
            <a:r>
              <a:rPr lang="zh-CN" alt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数据</a:t>
            </a:r>
            <a:r>
              <a:rPr lang="en-US" altLang="zh-CN"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endParaRPr lang="en-US" altLang="zh-CN"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endParaRPr>
          </a:p>
          <a:p>
            <a:pPr algn="l" fontAlgn="auto">
              <a:lnSpc>
                <a:spcPct val="200000"/>
              </a:lnSpc>
            </a:pPr>
            <a:r>
              <a:rPr lang="en-US" altLang="zh-CN"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      </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客户端请求格式为</a:t>
            </a:r>
            <a:r>
              <a:rPr lang="en-US" altLang="zh-CN" sz="1400" b="1" dirty="0">
                <a:solidFill>
                  <a:schemeClr val="tx1"/>
                </a:solidFill>
                <a:latin typeface="微软雅黑" panose="020B0503020204020204" charset="-122"/>
                <a:ea typeface="微软雅黑" panose="020B0503020204020204" charset="-122"/>
                <a:cs typeface="微软雅黑" panose="020B0503020204020204" charset="-122"/>
              </a:rPr>
              <a:t>:“</a:t>
            </a:r>
            <a:r>
              <a:rPr lang="en-US" altLang="zh-CN"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rPr>
              <a:t>22+DID</a:t>
            </a:r>
            <a:r>
              <a:rPr lang="en-US" altLang="zh-CN" sz="1400" b="1" dirty="0">
                <a:solidFill>
                  <a:schemeClr val="tx1"/>
                </a:solidFill>
                <a:latin typeface="微软雅黑" panose="020B0503020204020204" charset="-122"/>
                <a:ea typeface="微软雅黑" panose="020B0503020204020204" charset="-122"/>
                <a:cs typeface="微软雅黑" panose="020B0503020204020204" charset="-122"/>
              </a:rPr>
              <a:t>”           </a:t>
            </a:r>
            <a:r>
              <a:rPr lang="zh-CN" altLang="en-US"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否定响应为</a:t>
            </a:r>
            <a:r>
              <a:rPr lang="en-US" altLang="zh-CN"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r>
              <a:rPr lang="en-US" altLang="zh-CN"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7F+22+NRC</a:t>
            </a:r>
            <a:r>
              <a:rPr lang="zh-CN" altLang="en-US" sz="1400" b="1" dirty="0">
                <a:solidFill>
                  <a:srgbClr val="FF0000"/>
                </a:solidFill>
                <a:highlight>
                  <a:srgbClr val="FFFF00"/>
                </a:highlight>
                <a:latin typeface="微软雅黑" panose="020B0503020204020204" charset="-122"/>
                <a:ea typeface="微软雅黑" panose="020B0503020204020204" charset="-122"/>
                <a:cs typeface="微软雅黑" panose="020B0503020204020204" charset="-122"/>
                <a:sym typeface="+mn-ea"/>
              </a:rPr>
              <a:t>码</a:t>
            </a:r>
            <a:r>
              <a:rPr lang="en-US" altLang="zh-CN" sz="1400" b="1"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sym typeface="+mn-ea"/>
              </a:rPr>
              <a:t>”</a:t>
            </a:r>
            <a:endPar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200000"/>
              </a:lnSpc>
            </a:pPr>
            <a:endParaRPr lang="en-US" altLang="zh-CN" sz="14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sp>
        <p:nvSpPr>
          <p:cNvPr id="7" name="文本框 6"/>
          <p:cNvSpPr txBox="1"/>
          <p:nvPr/>
        </p:nvSpPr>
        <p:spPr>
          <a:xfrm>
            <a:off x="2357755" y="3716020"/>
            <a:ext cx="6950710" cy="363220"/>
          </a:xfrm>
          <a:prstGeom prst="rect">
            <a:avLst/>
          </a:prstGeom>
          <a:noFill/>
        </p:spPr>
        <p:txBody>
          <a:bodyPr wrap="square" lIns="0" tIns="0" rIns="0" bIns="0">
            <a:noAutofit/>
          </a:bodyPr>
          <a:p>
            <a:pPr algn="l" fontAlgn="auto">
              <a:lnSpc>
                <a:spcPct val="150000"/>
              </a:lnSpc>
            </a:pP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例如：</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F186</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这个</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DID</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，用于读取服务端当前会话状态，其中服务端有三种状态，分别是</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01</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02</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03</a:t>
            </a:r>
            <a:endPar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150000"/>
              </a:lnSpc>
            </a:pPr>
            <a:endPar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sp>
        <p:nvSpPr>
          <p:cNvPr id="8" name="文本框 7"/>
          <p:cNvSpPr txBox="1"/>
          <p:nvPr/>
        </p:nvSpPr>
        <p:spPr>
          <a:xfrm>
            <a:off x="2357755" y="4564380"/>
            <a:ext cx="7600315" cy="300355"/>
          </a:xfrm>
          <a:prstGeom prst="rect">
            <a:avLst/>
          </a:prstGeom>
          <a:noFill/>
        </p:spPr>
        <p:txBody>
          <a:bodyPr wrap="square" lIns="0" tIns="0" rIns="0" bIns="0">
            <a:noAutofit/>
          </a:bodyPr>
          <a:p>
            <a:pPr algn="l" fontAlgn="auto">
              <a:lnSpc>
                <a:spcPct val="150000"/>
              </a:lnSpc>
            </a:pP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当客户端发送</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22+F186</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这个请求是，服务端肯定会返回当前的会话状态，回复</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”62 + F186 (01 or 02 or 03)”</a:t>
            </a:r>
            <a:endPar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sp>
        <p:nvSpPr>
          <p:cNvPr id="9" name="文本框 8"/>
          <p:cNvSpPr txBox="1"/>
          <p:nvPr/>
        </p:nvSpPr>
        <p:spPr>
          <a:xfrm>
            <a:off x="2800985" y="4155440"/>
            <a:ext cx="5097145" cy="363220"/>
          </a:xfrm>
          <a:prstGeom prst="rect">
            <a:avLst/>
          </a:prstGeom>
          <a:noFill/>
        </p:spPr>
        <p:txBody>
          <a:bodyPr wrap="square" lIns="0" tIns="0" rIns="0" bIns="0">
            <a:noAutofit/>
          </a:bodyPr>
          <a:p>
            <a:pPr algn="l" fontAlgn="auto">
              <a:lnSpc>
                <a:spcPct val="150000"/>
              </a:lnSpc>
            </a:pP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服务端有三种状态：分别是</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01--</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默认会话、</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02--</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编程会话、</a:t>
            </a:r>
            <a:r>
              <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03--</a:t>
            </a:r>
            <a:r>
              <a:rPr lang="zh-CN" altLang="en-US"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扩展会话</a:t>
            </a:r>
            <a:endPar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a:p>
            <a:pPr algn="l" fontAlgn="auto">
              <a:lnSpc>
                <a:spcPct val="150000"/>
              </a:lnSpc>
            </a:pPr>
            <a:endParaRPr lang="en-US" altLang="zh-CN" sz="12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tags/tag1.xml><?xml version="1.0" encoding="utf-8"?>
<p:tagLst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176_1*b*1"/>
  <p:tag name="KSO_WM_TEMPLATE_CATEGORY" val="custom"/>
  <p:tag name="KSO_WM_TEMPLATE_INDEX" val="20205176"/>
  <p:tag name="KSO_WM_UNIT_LAYERLEVEL" val="1"/>
  <p:tag name="KSO_WM_TAG_VERSION" val="1.0"/>
  <p:tag name="KSO_WM_BEAUTIFY_FLAG" val="#wm#"/>
</p:tagLst>
</file>

<file path=ppt/tags/tag2.xml><?xml version="1.0" encoding="utf-8"?>
<p:tagLst xmlns:p="http://schemas.openxmlformats.org/presentationml/2006/main">
  <p:tag name="TABLE_ENDDRAG_ORIGIN_RECT" val="683*253"/>
  <p:tag name="TABLE_ENDDRAG_RECT" val="131*211*683*253"/>
</p:tagLst>
</file>

<file path=ppt/tags/tag3.xml><?xml version="1.0" encoding="utf-8"?>
<p:tagLst xmlns:p="http://schemas.openxmlformats.org/presentationml/2006/main">
  <p:tag name="KSO_WM_UNIT_TABLE_BEAUTIFY" val="smartTable{8e285e61-b8a0-4ae7-be11-65eed3a14c62}"/>
</p:tagLst>
</file>

<file path=ppt/tags/tag4.xml><?xml version="1.0" encoding="utf-8"?>
<p:tagLst xmlns:p="http://schemas.openxmlformats.org/presentationml/2006/main">
  <p:tag name="KSO_WM_UNIT_TABLE_BEAUTIFY" val="smartTable{6a77c022-6af5-4959-9144-363a6b97dcb0}"/>
</p:tagLst>
</file>

<file path=ppt/tags/tag5.xml><?xml version="1.0" encoding="utf-8"?>
<p:tagLst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176_1*b*1"/>
  <p:tag name="KSO_WM_TEMPLATE_CATEGORY" val="custom"/>
  <p:tag name="KSO_WM_TEMPLATE_INDEX" val="20205176"/>
  <p:tag name="KSO_WM_UNIT_LAYERLEVEL" val="1"/>
  <p:tag name="KSO_WM_TAG_VERSION" val="1.0"/>
  <p:tag name="KSO_WM_BEAUTIFY_FLAG" val="#wm#"/>
</p:tagLst>
</file>

<file path=ppt/tags/tag6.xml><?xml version="1.0" encoding="utf-8"?>
<p:tagLst xmlns:p="http://schemas.openxmlformats.org/presentationml/2006/main">
  <p:tag name="KSO_WPP_MARK_KEY" val="db9033ff-8365-458a-91f2-b0085f362398"/>
  <p:tag name="COMMONDATA" val="eyJjb3VudCI6NzU3LCJoZGlkIjoiNjhlODg4MzljNDNmMGQxMTAzMjI3NTI4YzY5YjU3ZDYiLCJ1c2VyQ291bnQiOjMzOX0="/>
</p:tagLst>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黑体 CN Bold"/>
        <a:ea typeface=""/>
        <a:cs typeface=""/>
        <a:font script="Jpan" typeface="游ゴシック"/>
        <a:font script="Hang" typeface="맑은 고딕"/>
        <a:font script="Hans" typeface="思源黑体 CN Bold"/>
        <a:font script="Hant" typeface="新細明體"/>
        <a:font script="Arab" typeface="思源黑体 CN Bold"/>
        <a:font script="Hebr" typeface="思源黑体 CN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黑体 CN Bold"/>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自定义 1">
      <a:dk1>
        <a:srgbClr val="000000"/>
      </a:dk1>
      <a:lt1>
        <a:srgbClr val="FFFFFF"/>
      </a:lt1>
      <a:dk2>
        <a:srgbClr val="778495"/>
      </a:dk2>
      <a:lt2>
        <a:srgbClr val="F0F0F0"/>
      </a:lt2>
      <a:accent1>
        <a:srgbClr val="3F62FD"/>
      </a:accent1>
      <a:accent2>
        <a:srgbClr val="FFD613"/>
      </a:accent2>
      <a:accent3>
        <a:srgbClr val="F6812D"/>
      </a:accent3>
      <a:accent4>
        <a:srgbClr val="EDEFF0"/>
      </a:accent4>
      <a:accent5>
        <a:srgbClr val="F27F66"/>
      </a:accent5>
      <a:accent6>
        <a:srgbClr val="C9C9C9"/>
      </a:accent6>
      <a:hlink>
        <a:srgbClr val="4472C4"/>
      </a:hlink>
      <a:folHlink>
        <a:srgbClr val="BFBFBF"/>
      </a:folHlink>
    </a:clrScheme>
    <a:fontScheme name="常用">
      <a:majorFont>
        <a:latin typeface="OPPOSans R"/>
        <a:ea typeface="OPPOSans M"/>
        <a:cs typeface=""/>
      </a:majorFont>
      <a:minorFont>
        <a:latin typeface="OPPOSans R"/>
        <a:ea typeface="OPPOSans 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lipFill rotWithShape="1">
          <a:blip xmlns:r="http://schemas.openxmlformats.org/officeDocument/2006/relationships" r:embed="rId1"/>
          <a:tile tx="-19050" ty="-279400"/>
        </a:blipFill>
        <a:ln>
          <a:noFill/>
        </a:ln>
        <a:effectLst>
          <a:outerShdw blurRad="50800" dist="38100" algn="l" rotWithShape="0">
            <a:schemeClr val="tx2">
              <a:alpha val="20000"/>
            </a:schemeClr>
          </a:outerShdw>
        </a:effectLst>
      </a:spPr>
      <a:bodyPr rtlCol="0" anchor="ctr"/>
      <a:lstStyle>
        <a:defPPr algn="ctr">
          <a:defRPr lang="zh-CN" altLang="en-US"/>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思源黑体 CN Bold"/>
        <a:font script="Hebr" typeface="思源黑体 CN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黑体 CN Bold"/>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思源黑体 CN Bold"/>
        <a:font script="Hebr" typeface="思源黑体 CN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黑体 CN Bold"/>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7026</Words>
  <Application>WPS 演示</Application>
  <PresentationFormat>自定义</PresentationFormat>
  <Paragraphs>540</Paragraphs>
  <Slides>42</Slides>
  <Notes>0</Notes>
  <HiddenSlides>0</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42</vt:i4>
      </vt:variant>
    </vt:vector>
  </HeadingPairs>
  <TitlesOfParts>
    <vt:vector size="56" baseType="lpstr">
      <vt:lpstr>Arial</vt:lpstr>
      <vt:lpstr>宋体</vt:lpstr>
      <vt:lpstr>Wingdings</vt:lpstr>
      <vt:lpstr>思源黑体 CN Bold</vt:lpstr>
      <vt:lpstr>思源黑体</vt:lpstr>
      <vt:lpstr>微软雅黑</vt:lpstr>
      <vt:lpstr>OPPOSans R</vt:lpstr>
      <vt:lpstr>黑体</vt:lpstr>
      <vt:lpstr>Arial Unicode MS</vt:lpstr>
      <vt:lpstr>等线 Light</vt:lpstr>
      <vt:lpstr>Calibri</vt:lpstr>
      <vt:lpstr>OPPOSans M</vt:lpstr>
      <vt:lpstr>Office 主题​​</vt:lpstr>
      <vt:lpstr>1_Office 主题​​</vt:lpstr>
      <vt:lpstr>PowerPoint 演示文稿</vt:lpstr>
      <vt:lpstr>PowerPoint 演示文稿</vt:lpstr>
      <vt:lpstr>》UDS介绍</vt:lpstr>
      <vt:lpstr>PowerPoint 演示文稿</vt:lpstr>
      <vt:lpstr>PowerPoint 演示文稿</vt:lpstr>
      <vt:lpstr>PowerPoint 演示文稿</vt:lpstr>
      <vt:lpstr>包含服务</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包含服务</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Windows</dc:creator>
  <cp:lastModifiedBy>小胖子</cp:lastModifiedBy>
  <cp:revision>914</cp:revision>
  <dcterms:created xsi:type="dcterms:W3CDTF">2021-04-15T00:56:00Z</dcterms:created>
  <dcterms:modified xsi:type="dcterms:W3CDTF">2022-11-25T05:30:40Z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2052-11.1.0.12598</vt:lpwstr>
  </property>
  <property fmtid="{D5CDD505-2E9C-101B-9397-08002B2CF9AE}" pid="3" name="KSOTemplateUUID">
    <vt:lpwstr>v1.0_mb_7XNKBZnfnMqg29KkjRMTbA==</vt:lpwstr>
  </property>
  <property fmtid="{D5CDD505-2E9C-101B-9397-08002B2CF9AE}" pid="4" name="ICV">
    <vt:lpwstr>B808A256A1E040D8BA3B1A08F4B92E3D</vt:lpwstr>
  </property>
</Properties>
</file>

<file path=docProps/thumbnail.jpeg>
</file>